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12/19/2018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12/19/2018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12/19/2018</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Horror Film Idea</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660121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Plot</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a:effectLst/>
              </a:rPr>
              <a:t>My horror film starts about a young teenage girl who is researching about her family history online. She lives with her mother in a small town in Minnesota. She finds out online about her biological father and decides to contact him although her mother has warned her multiple times that he is dangerous. Her mother begins to monitor her social media and punishes her for talking to her father. She tells her father her address as she wants to meet him. Instead-there are many armed police officers cornering her house and breaking down her door</a:t>
            </a:r>
            <a:r>
              <a:rPr lang="en-GB" dirty="0" smtClean="0">
                <a:effectLst/>
              </a:rPr>
              <a:t>.</a:t>
            </a:r>
          </a:p>
          <a:p>
            <a:pPr marL="0" indent="0">
              <a:buNone/>
            </a:pPr>
            <a:r>
              <a:rPr lang="en-GB" dirty="0" smtClean="0">
                <a:effectLst/>
              </a:rPr>
              <a:t> </a:t>
            </a:r>
            <a:r>
              <a:rPr lang="en-GB" dirty="0">
                <a:effectLst/>
              </a:rPr>
              <a:t>It then becomes clear that the girl was actually being held captive this entire time by her mother and that her father never existed.</a:t>
            </a:r>
          </a:p>
          <a:p>
            <a:pPr marL="0" indent="0">
              <a:buNone/>
            </a:pPr>
            <a:r>
              <a:rPr lang="en-GB" dirty="0" smtClean="0">
                <a:effectLst/>
              </a:rPr>
              <a:t>At </a:t>
            </a:r>
            <a:r>
              <a:rPr lang="en-GB" dirty="0">
                <a:effectLst/>
              </a:rPr>
              <a:t>the end of the film, there is a scene with a young mother visiting a grave of the teenage girl, it pans round and is actually the girl’s mother. This shows that the girl actually died at a younger age and the film was a metaphor for alternate reality and the supernatural.</a:t>
            </a:r>
          </a:p>
          <a:p>
            <a:pPr marL="0" indent="0">
              <a:buNone/>
            </a:pPr>
            <a:endParaRPr lang="en-GB" dirty="0"/>
          </a:p>
        </p:txBody>
      </p:sp>
    </p:spTree>
    <p:extLst>
      <p:ext uri="{BB962C8B-B14F-4D97-AF65-F5344CB8AC3E}">
        <p14:creationId xmlns:p14="http://schemas.microsoft.com/office/powerpoint/2010/main" val="3956080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characters- main character ‘Mia</a:t>
            </a:r>
            <a:r>
              <a:rPr lang="en-GB" dirty="0" smtClean="0"/>
              <a:t>’ (protagonist) </a:t>
            </a:r>
            <a:endParaRPr lang="en-GB" dirty="0"/>
          </a:p>
        </p:txBody>
      </p:sp>
      <p:sp>
        <p:nvSpPr>
          <p:cNvPr id="3" name="Content Placeholder 2"/>
          <p:cNvSpPr>
            <a:spLocks noGrp="1"/>
          </p:cNvSpPr>
          <p:nvPr>
            <p:ph idx="1"/>
          </p:nvPr>
        </p:nvSpPr>
        <p:spPr/>
        <p:txBody>
          <a:bodyPr/>
          <a:lstStyle/>
          <a:p>
            <a:pPr marL="0" indent="0">
              <a:buNone/>
            </a:pPr>
            <a:r>
              <a:rPr lang="en-GB" dirty="0" smtClean="0"/>
              <a:t>Mia is portrayed as a relatively normal teenage girl who lives in Minnesota with her mother. She is a quiet middle class girl who is home-schooled and there are rarely any scenes of her going outside or hanging out with friends. Most scenes depict her on her laptop or on social media like most teenage girls. </a:t>
            </a:r>
            <a:endParaRPr lang="en-GB" dirty="0"/>
          </a:p>
        </p:txBody>
      </p:sp>
    </p:spTree>
    <p:extLst>
      <p:ext uri="{BB962C8B-B14F-4D97-AF65-F5344CB8AC3E}">
        <p14:creationId xmlns:p14="http://schemas.microsoft.com/office/powerpoint/2010/main" val="946196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characters- </a:t>
            </a:r>
            <a:r>
              <a:rPr lang="en-GB" dirty="0" smtClean="0"/>
              <a:t>Mia’s</a:t>
            </a:r>
            <a:r>
              <a:rPr lang="en-GB" dirty="0" smtClean="0"/>
              <a:t> mother (antagonist)</a:t>
            </a:r>
            <a:endParaRPr lang="en-GB" dirty="0"/>
          </a:p>
        </p:txBody>
      </p:sp>
      <p:sp>
        <p:nvSpPr>
          <p:cNvPr id="3" name="Content Placeholder 2"/>
          <p:cNvSpPr>
            <a:spLocks noGrp="1"/>
          </p:cNvSpPr>
          <p:nvPr>
            <p:ph idx="1"/>
          </p:nvPr>
        </p:nvSpPr>
        <p:spPr/>
        <p:txBody>
          <a:bodyPr/>
          <a:lstStyle/>
          <a:p>
            <a:pPr marL="0" indent="0">
              <a:buNone/>
            </a:pPr>
            <a:r>
              <a:rPr lang="en-GB" dirty="0" smtClean="0"/>
              <a:t>Mia’s mother is actually never named throughout the film and is only ever referred to as ‘mum’ by Mia. She wears only dresses and is often seen in the kitchen or walking around the house and she is not seen outside of the house. It is implied that she may potentially be an alcoholic although this is never shown.</a:t>
            </a:r>
            <a:endParaRPr lang="en-GB" dirty="0"/>
          </a:p>
        </p:txBody>
      </p:sp>
    </p:spTree>
    <p:extLst>
      <p:ext uri="{BB962C8B-B14F-4D97-AF65-F5344CB8AC3E}">
        <p14:creationId xmlns:p14="http://schemas.microsoft.com/office/powerpoint/2010/main" val="2853330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characters- Mia’s </a:t>
            </a:r>
            <a:r>
              <a:rPr lang="en-GB" dirty="0" smtClean="0"/>
              <a:t>father (potential antagonist)</a:t>
            </a:r>
            <a:endParaRPr lang="en-GB" dirty="0"/>
          </a:p>
        </p:txBody>
      </p:sp>
      <p:sp>
        <p:nvSpPr>
          <p:cNvPr id="3" name="Content Placeholder 2"/>
          <p:cNvSpPr>
            <a:spLocks noGrp="1"/>
          </p:cNvSpPr>
          <p:nvPr>
            <p:ph idx="1"/>
          </p:nvPr>
        </p:nvSpPr>
        <p:spPr/>
        <p:txBody>
          <a:bodyPr/>
          <a:lstStyle/>
          <a:p>
            <a:pPr marL="0" indent="0">
              <a:buNone/>
            </a:pPr>
            <a:r>
              <a:rPr lang="en-GB" dirty="0" smtClean="0"/>
              <a:t>Mia’s father is another character which is never named. He also never appears throughout the film but seems to be the only person that contacts Mia online. There is a scene where Mia researches her father and finds pictures of him although it is never known if he was even real to </a:t>
            </a:r>
            <a:r>
              <a:rPr lang="en-GB" smtClean="0"/>
              <a:t>the audience. </a:t>
            </a:r>
            <a:endParaRPr lang="en-GB" dirty="0"/>
          </a:p>
        </p:txBody>
      </p:sp>
    </p:spTree>
    <p:extLst>
      <p:ext uri="{BB962C8B-B14F-4D97-AF65-F5344CB8AC3E}">
        <p14:creationId xmlns:p14="http://schemas.microsoft.com/office/powerpoint/2010/main" val="4209457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52</TotalTime>
  <Words>396</Words>
  <Application>Microsoft Office PowerPoint</Application>
  <PresentationFormat>Widescreen</PresentationFormat>
  <Paragraphs>11</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Bookman Old Style</vt:lpstr>
      <vt:lpstr>Rockwell</vt:lpstr>
      <vt:lpstr>Damask</vt:lpstr>
      <vt:lpstr>Horror Film Idea</vt:lpstr>
      <vt:lpstr>Plot</vt:lpstr>
      <vt:lpstr>Types of characters- main character ‘Mia’ (protagonist) </vt:lpstr>
      <vt:lpstr>Types of characters- Mia’s mother (antagonist)</vt:lpstr>
      <vt:lpstr>Types of characters- Mia’s father (potential antagonist)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Horror Film Idea</dc:title>
  <dc:creator>Eloise Heasman</dc:creator>
  <cp:lastModifiedBy>Eloise Heasman</cp:lastModifiedBy>
  <cp:revision>8</cp:revision>
  <dcterms:created xsi:type="dcterms:W3CDTF">2018-12-19T12:37:12Z</dcterms:created>
  <dcterms:modified xsi:type="dcterms:W3CDTF">2018-12-19T14:12:57Z</dcterms:modified>
</cp:coreProperties>
</file>