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3" r:id="rId6"/>
    <p:sldId id="260"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47" d="100"/>
          <a:sy n="47" d="100"/>
        </p:scale>
        <p:origin x="232" y="1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11/26/18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11/26/18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dirty="0"/>
              <a:pPr/>
              <a:t>11/26/18</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2" r:id="rId10"/>
    <p:sldLayoutId id="2147483853" r:id="rId11"/>
    <p:sldLayoutId id="2147483854" r:id="rId12"/>
    <p:sldLayoutId id="2147483855" r:id="rId13"/>
    <p:sldLayoutId id="2147483858" r:id="rId14"/>
    <p:sldLayoutId id="2147483859" r:id="rId15"/>
    <p:sldLayoutId id="2147483850" r:id="rId16"/>
    <p:sldLayoutId id="2147483851"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youtube.com/watch?v=WDZJPJV__bQ"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 Target="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solidFill>
                  <a:schemeClr val="tx1"/>
                </a:solidFill>
              </a:rPr>
              <a:t>Hurricane Katrina and the Devastations of New Orleans </a:t>
            </a:r>
          </a:p>
        </p:txBody>
      </p:sp>
      <p:sp>
        <p:nvSpPr>
          <p:cNvPr id="3" name="Subtitle 2"/>
          <p:cNvSpPr>
            <a:spLocks noGrp="1"/>
          </p:cNvSpPr>
          <p:nvPr>
            <p:ph type="subTitle" idx="1"/>
          </p:nvPr>
        </p:nvSpPr>
        <p:spPr/>
        <p:txBody>
          <a:bodyPr/>
          <a:lstStyle/>
          <a:p>
            <a:r>
              <a:rPr lang="en-GB" dirty="0"/>
              <a:t>By Daisy, Holly, Holly and Lilly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2444" y="4037886"/>
            <a:ext cx="4076531" cy="2620175"/>
          </a:xfrm>
          <a:prstGeom prst="rect">
            <a:avLst/>
          </a:prstGeom>
        </p:spPr>
      </p:pic>
    </p:spTree>
    <p:extLst>
      <p:ext uri="{BB962C8B-B14F-4D97-AF65-F5344CB8AC3E}">
        <p14:creationId xmlns:p14="http://schemas.microsoft.com/office/powerpoint/2010/main" val="2694236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Hurricane Katrina </a:t>
            </a:r>
          </a:p>
        </p:txBody>
      </p:sp>
      <p:sp>
        <p:nvSpPr>
          <p:cNvPr id="3" name="Content Placeholder 2"/>
          <p:cNvSpPr>
            <a:spLocks noGrp="1"/>
          </p:cNvSpPr>
          <p:nvPr>
            <p:ph idx="1"/>
          </p:nvPr>
        </p:nvSpPr>
        <p:spPr/>
        <p:txBody>
          <a:bodyPr/>
          <a:lstStyle/>
          <a:p>
            <a:r>
              <a:rPr lang="en-GB" b="1" dirty="0"/>
              <a:t>Where ? </a:t>
            </a:r>
            <a:r>
              <a:rPr lang="en-GB" dirty="0"/>
              <a:t>– From Central Florida to Eastern Texas.</a:t>
            </a:r>
          </a:p>
          <a:p>
            <a:r>
              <a:rPr lang="en-GB" b="1" dirty="0"/>
              <a:t>When ? </a:t>
            </a:r>
            <a:r>
              <a:rPr lang="en-GB" dirty="0"/>
              <a:t>23</a:t>
            </a:r>
            <a:r>
              <a:rPr lang="en-GB" baseline="30000" dirty="0"/>
              <a:t>rd</a:t>
            </a:r>
            <a:r>
              <a:rPr lang="en-GB" dirty="0"/>
              <a:t> August and 31</a:t>
            </a:r>
            <a:r>
              <a:rPr lang="en-GB" baseline="30000" dirty="0"/>
              <a:t>st</a:t>
            </a:r>
            <a:r>
              <a:rPr lang="en-GB" dirty="0"/>
              <a:t> August 2005</a:t>
            </a:r>
          </a:p>
          <a:p>
            <a:r>
              <a:rPr lang="en-GB" b="1" dirty="0"/>
              <a:t>Why ? – </a:t>
            </a:r>
            <a:r>
              <a:rPr lang="en-GB" dirty="0"/>
              <a:t>Katrina was caused because of a tropical depression with conditions of low pressure. It was a massive hurricane formed in the Atlantic and the storm was described as being among the worst natural disasters of all time.</a:t>
            </a:r>
          </a:p>
          <a:p>
            <a:r>
              <a:rPr lang="en-GB" b="1" dirty="0"/>
              <a:t>What ? </a:t>
            </a:r>
            <a:r>
              <a:rPr lang="en-GB" dirty="0"/>
              <a:t>– Hurricane Katrina was the largest and third strongest hurricane ever recorded t make landfall in the US 9  went from Florida to Texas but the most damaged was New Orleans) it affected 20 states in the USA, It caused $81 Billion in property damage. </a:t>
            </a:r>
          </a:p>
          <a:p>
            <a:r>
              <a:rPr lang="en-GB" b="1" dirty="0"/>
              <a:t>Who ? </a:t>
            </a:r>
            <a:r>
              <a:rPr lang="en-GB" dirty="0"/>
              <a:t>– 2000 people were effected, 1,836 fatalities.</a:t>
            </a:r>
          </a:p>
          <a:p>
            <a:pPr marL="36900" indent="0">
              <a:buNone/>
            </a:pPr>
            <a:endParaRPr lang="en-GB" dirty="0"/>
          </a:p>
        </p:txBody>
      </p:sp>
    </p:spTree>
    <p:extLst>
      <p:ext uri="{BB962C8B-B14F-4D97-AF65-F5344CB8AC3E}">
        <p14:creationId xmlns:p14="http://schemas.microsoft.com/office/powerpoint/2010/main" val="908027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180424"/>
            <a:ext cx="10353762" cy="970450"/>
          </a:xfrm>
        </p:spPr>
        <p:txBody>
          <a:bodyPr/>
          <a:lstStyle/>
          <a:p>
            <a:r>
              <a:rPr lang="en-GB" dirty="0"/>
              <a:t>Reaction to the hurricane</a:t>
            </a:r>
          </a:p>
        </p:txBody>
      </p:sp>
      <p:sp>
        <p:nvSpPr>
          <p:cNvPr id="3" name="Content Placeholder 2"/>
          <p:cNvSpPr>
            <a:spLocks noGrp="1"/>
          </p:cNvSpPr>
          <p:nvPr>
            <p:ph idx="1"/>
          </p:nvPr>
        </p:nvSpPr>
        <p:spPr>
          <a:xfrm>
            <a:off x="7168" y="1280161"/>
            <a:ext cx="8379186" cy="5029200"/>
          </a:xfrm>
        </p:spPr>
        <p:txBody>
          <a:bodyPr>
            <a:normAutofit fontScale="92500"/>
          </a:bodyPr>
          <a:lstStyle/>
          <a:p>
            <a:r>
              <a:rPr lang="en-GB" sz="2600" dirty="0"/>
              <a:t>Citizens stated that there was mismanagement and lack of preparation made by the government in the relief effort response to hurricane Katrina and its aftermath. For example: the delayed response to the flooding of New Orleans, Louisiana.</a:t>
            </a:r>
          </a:p>
          <a:p>
            <a:r>
              <a:rPr lang="en-GB" sz="2600" dirty="0"/>
              <a:t>Criticisms from politicians, activists, pundits and journalists of the federal government. </a:t>
            </a:r>
          </a:p>
          <a:p>
            <a:r>
              <a:rPr lang="en-GB" sz="2600" dirty="0"/>
              <a:t>New Orleans Mayor, Ray Nagin was also criticized for failing to implement his food plan and ordering residents to shelter with no food, water, security or sanitary conditions. </a:t>
            </a:r>
          </a:p>
          <a:p>
            <a:r>
              <a:rPr lang="en-GB" sz="2600" dirty="0"/>
              <a:t>The emergency evacuation was delayed until less than a day before landfall, which lead to hundreds of deaths. </a:t>
            </a:r>
          </a:p>
          <a:p>
            <a:pPr marL="36900" indent="0">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6354" y="1280161"/>
            <a:ext cx="3470936" cy="2658122"/>
          </a:xfrm>
          <a:prstGeom prst="rect">
            <a:avLst/>
          </a:prstGeom>
        </p:spPr>
      </p:pic>
      <p:sp>
        <p:nvSpPr>
          <p:cNvPr id="6" name="Right Arrow 5"/>
          <p:cNvSpPr/>
          <p:nvPr/>
        </p:nvSpPr>
        <p:spPr>
          <a:xfrm rot="16200000">
            <a:off x="9575074" y="4428309"/>
            <a:ext cx="1201783" cy="65314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9470571" y="5473337"/>
            <a:ext cx="2272938" cy="923330"/>
          </a:xfrm>
          <a:prstGeom prst="rect">
            <a:avLst/>
          </a:prstGeom>
          <a:noFill/>
        </p:spPr>
        <p:txBody>
          <a:bodyPr wrap="square" rtlCol="0">
            <a:spAutoFit/>
          </a:bodyPr>
          <a:lstStyle/>
          <a:p>
            <a:r>
              <a:rPr lang="en-GB" dirty="0"/>
              <a:t>Ray Nagin (</a:t>
            </a:r>
            <a:r>
              <a:rPr lang="en-GB"/>
              <a:t>New Orleans Mayor)#</a:t>
            </a:r>
          </a:p>
          <a:p>
            <a:endParaRPr lang="en-GB"/>
          </a:p>
        </p:txBody>
      </p:sp>
    </p:spTree>
    <p:extLst>
      <p:ext uri="{BB962C8B-B14F-4D97-AF65-F5344CB8AC3E}">
        <p14:creationId xmlns:p14="http://schemas.microsoft.com/office/powerpoint/2010/main" val="3213689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Criticism of the Evacuation Process</a:t>
            </a:r>
          </a:p>
        </p:txBody>
      </p:sp>
      <p:sp>
        <p:nvSpPr>
          <p:cNvPr id="3" name="Content Placeholder 2"/>
          <p:cNvSpPr>
            <a:spLocks noGrp="1"/>
          </p:cNvSpPr>
          <p:nvPr>
            <p:ph idx="1"/>
          </p:nvPr>
        </p:nvSpPr>
        <p:spPr>
          <a:xfrm>
            <a:off x="913795" y="1980645"/>
            <a:ext cx="10646834" cy="4158900"/>
          </a:xfrm>
        </p:spPr>
        <p:txBody>
          <a:bodyPr/>
          <a:lstStyle/>
          <a:p>
            <a:r>
              <a:rPr lang="en-GB" sz="2400" dirty="0"/>
              <a:t>New Orleans is one of the most densely populated and poorest areas in the United States.</a:t>
            </a:r>
          </a:p>
          <a:p>
            <a:r>
              <a:rPr lang="en-GB" sz="2400" dirty="0"/>
              <a:t>There was no provisions to evacuate homeless, low income, or sick individuals, nor the city’s elderly residents.  </a:t>
            </a:r>
          </a:p>
          <a:p>
            <a:r>
              <a:rPr lang="en-GB" sz="2400" dirty="0"/>
              <a:t>New Orleans residents who waited out Hurricane Katrina, more than 1 million residents were forced from their homes many left with almost nothing.</a:t>
            </a:r>
          </a:p>
          <a:p>
            <a:r>
              <a:rPr lang="en-GB" sz="2400" dirty="0"/>
              <a:t>Those who occupied the poorest and most heavily African American wards in the New Orleans arrived with the fewest resources.</a:t>
            </a:r>
          </a:p>
          <a:p>
            <a:r>
              <a:rPr lang="en-GB" sz="2400" dirty="0"/>
              <a:t>Many Families have split up. </a:t>
            </a:r>
          </a:p>
          <a:p>
            <a:endParaRPr lang="en-GB" dirty="0"/>
          </a:p>
        </p:txBody>
      </p:sp>
    </p:spTree>
    <p:extLst>
      <p:ext uri="{BB962C8B-B14F-4D97-AF65-F5344CB8AC3E}">
        <p14:creationId xmlns:p14="http://schemas.microsoft.com/office/powerpoint/2010/main" val="3190793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CAA93-845C-4B7B-87A0-44C48DC0DA11}"/>
              </a:ext>
            </a:extLst>
          </p:cNvPr>
          <p:cNvSpPr>
            <a:spLocks noGrp="1"/>
          </p:cNvSpPr>
          <p:nvPr>
            <p:ph type="title"/>
          </p:nvPr>
        </p:nvSpPr>
        <p:spPr/>
        <p:txBody>
          <a:bodyPr/>
          <a:lstStyle/>
          <a:p>
            <a:r>
              <a:rPr lang="en-US" dirty="0"/>
              <a:t>Beyoncé's Reference</a:t>
            </a:r>
          </a:p>
        </p:txBody>
      </p:sp>
      <p:sp>
        <p:nvSpPr>
          <p:cNvPr id="3" name="Content Placeholder 2">
            <a:extLst>
              <a:ext uri="{FF2B5EF4-FFF2-40B4-BE49-F238E27FC236}">
                <a16:creationId xmlns:a16="http://schemas.microsoft.com/office/drawing/2014/main" id="{59F17D97-8D24-4B3F-845B-88BD13C5403C}"/>
              </a:ext>
            </a:extLst>
          </p:cNvPr>
          <p:cNvSpPr>
            <a:spLocks noGrp="1"/>
          </p:cNvSpPr>
          <p:nvPr>
            <p:ph idx="1"/>
          </p:nvPr>
        </p:nvSpPr>
        <p:spPr>
          <a:xfrm>
            <a:off x="448128" y="1510199"/>
            <a:ext cx="10353762" cy="3878835"/>
          </a:xfrm>
        </p:spPr>
        <p:txBody>
          <a:bodyPr/>
          <a:lstStyle/>
          <a:p>
            <a:pPr indent="-305435"/>
            <a:r>
              <a:rPr lang="en-US" dirty="0"/>
              <a:t>In her video for 'Formation', Beyoncé referenced Hurricane Katrina by lying on top of a sinking car, in the middle of a flooded road. Her video also showed other cars sinking into the body of water. This also referenced the devastation from the hurricane, including the influx of now homeless people and lack of food and supplies.</a:t>
            </a:r>
          </a:p>
          <a:p>
            <a:pPr indent="-305435"/>
            <a:r>
              <a:rPr lang="en-US" dirty="0"/>
              <a:t>Sinking houses and wrecked buildings can be seen in the video, as well as police cars and ambulances, to show the devastation caused from the hurricane. </a:t>
            </a:r>
            <a:r>
              <a:rPr lang="en-US" dirty="0">
                <a:solidFill>
                  <a:schemeClr val="tx1">
                    <a:lumMod val="95000"/>
                  </a:schemeClr>
                </a:solidFill>
              </a:rPr>
              <a:t>Clips from a Sundance Documentary shows New Orleans disaster footage after Hurricane Katrina as well as a look at bounce music and the emergence of black gay rap in NOLA. </a:t>
            </a:r>
          </a:p>
          <a:p>
            <a:pPr indent="-305435"/>
            <a:r>
              <a:rPr lang="en-US" dirty="0">
                <a:solidFill>
                  <a:schemeClr val="bg1"/>
                </a:solidFill>
                <a:hlinkClick r:id="rId2"/>
              </a:rPr>
              <a:t>https://www.youtube.com/watch?v=WDZJPJV__bQ</a:t>
            </a:r>
          </a:p>
          <a:p>
            <a:pPr indent="-305435"/>
            <a:endParaRPr lang="en-US" dirty="0">
              <a:solidFill>
                <a:schemeClr val="bg1"/>
              </a:solidFill>
            </a:endParaRPr>
          </a:p>
          <a:p>
            <a:pPr indent="-305435"/>
            <a:endParaRPr lang="en-US" dirty="0"/>
          </a:p>
        </p:txBody>
      </p:sp>
      <p:pic>
        <p:nvPicPr>
          <p:cNvPr id="4" name="Picture 4" descr="A picture containing water, outdoor&#10;&#10;Description generated with very high confidence">
            <a:extLst>
              <a:ext uri="{FF2B5EF4-FFF2-40B4-BE49-F238E27FC236}">
                <a16:creationId xmlns:a16="http://schemas.microsoft.com/office/drawing/2014/main" id="{969B0986-22DB-4277-941B-DB97C1C8D562}"/>
              </a:ext>
            </a:extLst>
          </p:cNvPr>
          <p:cNvPicPr>
            <a:picLocks noChangeAspect="1"/>
          </p:cNvPicPr>
          <p:nvPr/>
        </p:nvPicPr>
        <p:blipFill>
          <a:blip r:embed="rId3"/>
          <a:stretch>
            <a:fillRect/>
          </a:stretch>
        </p:blipFill>
        <p:spPr>
          <a:xfrm>
            <a:off x="6967009" y="4246562"/>
            <a:ext cx="4301067" cy="2407709"/>
          </a:xfrm>
          <a:prstGeom prst="rect">
            <a:avLst/>
          </a:prstGeom>
        </p:spPr>
      </p:pic>
    </p:spTree>
    <p:extLst>
      <p:ext uri="{BB962C8B-B14F-4D97-AF65-F5344CB8AC3E}">
        <p14:creationId xmlns:p14="http://schemas.microsoft.com/office/powerpoint/2010/main" val="3364800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Effects of Hurricane Katrina in New Orleans</a:t>
            </a:r>
          </a:p>
        </p:txBody>
      </p:sp>
      <p:sp>
        <p:nvSpPr>
          <p:cNvPr id="3" name="Content Placeholder 2"/>
          <p:cNvSpPr>
            <a:spLocks noGrp="1"/>
          </p:cNvSpPr>
          <p:nvPr>
            <p:ph idx="1"/>
          </p:nvPr>
        </p:nvSpPr>
        <p:spPr/>
        <p:txBody>
          <a:bodyPr/>
          <a:lstStyle/>
          <a:p>
            <a:r>
              <a:rPr lang="en-GB" dirty="0"/>
              <a:t>The total economic impact in Louisiana and making it the costliest hurricane ever in USA history. </a:t>
            </a:r>
          </a:p>
          <a:p>
            <a:r>
              <a:rPr lang="en-GB" dirty="0"/>
              <a:t>Those in New Orleans, had their homes and businesses destroyed.</a:t>
            </a:r>
          </a:p>
          <a:p>
            <a:r>
              <a:rPr lang="en-GB" dirty="0"/>
              <a:t>The poor were effected by a number of risk factors that were failed to succeed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3617" y="3584131"/>
            <a:ext cx="4241603" cy="2873686"/>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8403" t="-979" b="1"/>
          <a:stretch/>
        </p:blipFill>
        <p:spPr>
          <a:xfrm>
            <a:off x="276132" y="3651724"/>
            <a:ext cx="4031100" cy="2806093"/>
          </a:xfrm>
          <a:prstGeom prst="rect">
            <a:avLst/>
          </a:prstGeom>
        </p:spPr>
      </p:pic>
    </p:spTree>
    <p:extLst>
      <p:ext uri="{BB962C8B-B14F-4D97-AF65-F5344CB8AC3E}">
        <p14:creationId xmlns:p14="http://schemas.microsoft.com/office/powerpoint/2010/main" val="3345349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612" y="43564"/>
            <a:ext cx="10353762" cy="970450"/>
          </a:xfrm>
        </p:spPr>
        <p:txBody>
          <a:bodyPr/>
          <a:lstStyle/>
          <a:p>
            <a:r>
              <a:rPr lang="en-GB" dirty="0"/>
              <a:t>Celebrity responses to the Hurricane Katrina;</a:t>
            </a:r>
          </a:p>
        </p:txBody>
      </p:sp>
      <p:sp>
        <p:nvSpPr>
          <p:cNvPr id="3" name="Content Placeholder 2"/>
          <p:cNvSpPr>
            <a:spLocks noGrp="1"/>
          </p:cNvSpPr>
          <p:nvPr>
            <p:ph idx="1"/>
          </p:nvPr>
        </p:nvSpPr>
        <p:spPr>
          <a:xfrm>
            <a:off x="0" y="1014014"/>
            <a:ext cx="10353762" cy="4058751"/>
          </a:xfrm>
        </p:spPr>
        <p:txBody>
          <a:bodyPr/>
          <a:lstStyle/>
          <a:p>
            <a:r>
              <a:rPr lang="en-GB" dirty="0"/>
              <a:t>John Travolta and wife Kelly Preston flew his private plane to deliver a load of supplies and tetanus vaccine to Baton Rouge and New Orleans. </a:t>
            </a:r>
          </a:p>
          <a:p>
            <a:r>
              <a:rPr lang="en-GB" dirty="0"/>
              <a:t>Curt Schilling opened his home to a family of nine driven out of their New Orleans home. </a:t>
            </a:r>
          </a:p>
          <a:p>
            <a:r>
              <a:rPr lang="en-GB" dirty="0"/>
              <a:t>Sean Penn actually went to Louisiana, to help people. </a:t>
            </a:r>
          </a:p>
          <a:p>
            <a:r>
              <a:rPr lang="en-GB" dirty="0"/>
              <a:t>Kanye west gave a massive donation to those suffering in New Orleans especially the black, and he says how he hates the way they are portrayed in the media.</a:t>
            </a:r>
          </a:p>
          <a:p>
            <a:r>
              <a:rPr lang="en-GB" dirty="0"/>
              <a:t>Kanye west vented the frustration felt by many regarding the governments response to the 2005 hurricane in new Orleans, West stated “George bush doesn’t care about black people”.</a:t>
            </a:r>
          </a:p>
          <a:p>
            <a:r>
              <a:rPr lang="en-GB" dirty="0">
                <a:hlinkClick r:id="rId2" action="ppaction://hlinksldjump"/>
              </a:rPr>
              <a:t>https://www.youtube.com/watch?v=pXyryUHItuc</a:t>
            </a:r>
            <a:endParaRPr lang="en-GB" dirty="0"/>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3898" y="4215360"/>
            <a:ext cx="2083055" cy="2526544"/>
          </a:xfrm>
          <a:prstGeom prst="rect">
            <a:avLst/>
          </a:prstGeom>
        </p:spPr>
      </p:pic>
      <p:sp>
        <p:nvSpPr>
          <p:cNvPr id="5" name="Right Arrow 4"/>
          <p:cNvSpPr/>
          <p:nvPr/>
        </p:nvSpPr>
        <p:spPr>
          <a:xfrm>
            <a:off x="6505302" y="4754880"/>
            <a:ext cx="2782389" cy="888274"/>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1840549" y="4821555"/>
            <a:ext cx="4336869" cy="954107"/>
          </a:xfrm>
          <a:prstGeom prst="rect">
            <a:avLst/>
          </a:prstGeom>
          <a:noFill/>
        </p:spPr>
        <p:txBody>
          <a:bodyPr wrap="square" rtlCol="0">
            <a:spAutoFit/>
          </a:bodyPr>
          <a:lstStyle/>
          <a:p>
            <a:pPr algn="ctr"/>
            <a:r>
              <a:rPr lang="en-GB" sz="2800" b="1" dirty="0"/>
              <a:t>George Bush ( President at the time )</a:t>
            </a:r>
          </a:p>
        </p:txBody>
      </p:sp>
    </p:spTree>
    <p:extLst>
      <p:ext uri="{BB962C8B-B14F-4D97-AF65-F5344CB8AC3E}">
        <p14:creationId xmlns:p14="http://schemas.microsoft.com/office/powerpoint/2010/main" val="191591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Images of the hurricane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22423" y="2787094"/>
            <a:ext cx="5381897" cy="3599581"/>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130" y="1580049"/>
            <a:ext cx="5508219" cy="3440801"/>
          </a:xfrm>
          <a:prstGeom prst="rect">
            <a:avLst/>
          </a:prstGeom>
        </p:spPr>
      </p:pic>
    </p:spTree>
    <p:extLst>
      <p:ext uri="{BB962C8B-B14F-4D97-AF65-F5344CB8AC3E}">
        <p14:creationId xmlns:p14="http://schemas.microsoft.com/office/powerpoint/2010/main" val="4251246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TM04033929[[fn=Slate]]</Template>
  <TotalTime>67</TotalTime>
  <Words>559</Words>
  <Application>Microsoft Macintosh PowerPoint</Application>
  <PresentationFormat>Widescreen</PresentationFormat>
  <Paragraphs>37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Calisto MT</vt:lpstr>
      <vt:lpstr>Trebuchet MS</vt:lpstr>
      <vt:lpstr>Wingdings 2</vt:lpstr>
      <vt:lpstr>Slate</vt:lpstr>
      <vt:lpstr>Hurricane Katrina and the Devastations of New Orleans </vt:lpstr>
      <vt:lpstr>Hurricane Katrina </vt:lpstr>
      <vt:lpstr>Reaction to the hurricane</vt:lpstr>
      <vt:lpstr>Criticism of the Evacuation Process</vt:lpstr>
      <vt:lpstr>Beyoncé's Reference</vt:lpstr>
      <vt:lpstr>Effects of Hurricane Katrina in New Orleans</vt:lpstr>
      <vt:lpstr>Celebrity responses to the Hurricane Katrina;</vt:lpstr>
      <vt:lpstr>Images of the hurricane :</vt:lpstr>
    </vt:vector>
  </TitlesOfParts>
  <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Hurricane Katrina and the Devastations of New Orleans</dc:title>
  <dc:creator>McCartney, Daisy</dc:creator>
  <cp:lastModifiedBy>Borg, Darren</cp:lastModifiedBy>
  <cp:revision>148</cp:revision>
  <dcterms:created xsi:type="dcterms:W3CDTF">2018-11-21T10:04:42Z</dcterms:created>
  <dcterms:modified xsi:type="dcterms:W3CDTF">2018-11-26T09:05:34Z</dcterms:modified>
</cp:coreProperties>
</file>