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varScale="1">
        <p:scale>
          <a:sx n="47" d="100"/>
          <a:sy n="47" d="100"/>
        </p:scale>
        <p:origin x="232" y="1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012720F-47FC-434E-BFEC-9E4CF37E3504}" type="datetimeFigureOut">
              <a:rPr lang="en-GB" smtClean="0"/>
              <a:t>26/11/2018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4E7665-C8DB-4C64-8BCE-D44BD9ACE504}" type="slidenum">
              <a:rPr lang="en-GB" smtClean="0"/>
              <a:t>‹#›</a:t>
            </a:fld>
            <a:endParaRPr lang="en-GB"/>
          </a:p>
        </p:txBody>
      </p:sp>
    </p:spTree>
    <p:extLst>
      <p:ext uri="{BB962C8B-B14F-4D97-AF65-F5344CB8AC3E}">
        <p14:creationId xmlns:p14="http://schemas.microsoft.com/office/powerpoint/2010/main" val="2691080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012720F-47FC-434E-BFEC-9E4CF37E3504}" type="datetimeFigureOut">
              <a:rPr lang="en-GB" smtClean="0"/>
              <a:t>26/11/2018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4E7665-C8DB-4C64-8BCE-D44BD9ACE504}" type="slidenum">
              <a:rPr lang="en-GB" smtClean="0"/>
              <a:t>‹#›</a:t>
            </a:fld>
            <a:endParaRPr lang="en-GB"/>
          </a:p>
        </p:txBody>
      </p:sp>
    </p:spTree>
    <p:extLst>
      <p:ext uri="{BB962C8B-B14F-4D97-AF65-F5344CB8AC3E}">
        <p14:creationId xmlns:p14="http://schemas.microsoft.com/office/powerpoint/2010/main" val="2006541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012720F-47FC-434E-BFEC-9E4CF37E3504}" type="datetimeFigureOut">
              <a:rPr lang="en-GB" smtClean="0"/>
              <a:t>26/11/2018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4E7665-C8DB-4C64-8BCE-D44BD9ACE504}" type="slidenum">
              <a:rPr lang="en-GB" smtClean="0"/>
              <a:t>‹#›</a:t>
            </a:fld>
            <a:endParaRPr lang="en-GB"/>
          </a:p>
        </p:txBody>
      </p:sp>
    </p:spTree>
    <p:extLst>
      <p:ext uri="{BB962C8B-B14F-4D97-AF65-F5344CB8AC3E}">
        <p14:creationId xmlns:p14="http://schemas.microsoft.com/office/powerpoint/2010/main" val="2220292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012720F-47FC-434E-BFEC-9E4CF37E3504}" type="datetimeFigureOut">
              <a:rPr lang="en-GB" smtClean="0"/>
              <a:t>26/11/2018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4E7665-C8DB-4C64-8BCE-D44BD9ACE504}" type="slidenum">
              <a:rPr lang="en-GB" smtClean="0"/>
              <a:t>‹#›</a:t>
            </a:fld>
            <a:endParaRPr lang="en-GB"/>
          </a:p>
        </p:txBody>
      </p:sp>
    </p:spTree>
    <p:extLst>
      <p:ext uri="{BB962C8B-B14F-4D97-AF65-F5344CB8AC3E}">
        <p14:creationId xmlns:p14="http://schemas.microsoft.com/office/powerpoint/2010/main" val="4013732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012720F-47FC-434E-BFEC-9E4CF37E3504}" type="datetimeFigureOut">
              <a:rPr lang="en-GB" smtClean="0"/>
              <a:t>26/11/2018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A4E7665-C8DB-4C64-8BCE-D44BD9ACE504}" type="slidenum">
              <a:rPr lang="en-GB" smtClean="0"/>
              <a:t>‹#›</a:t>
            </a:fld>
            <a:endParaRPr lang="en-GB"/>
          </a:p>
        </p:txBody>
      </p:sp>
    </p:spTree>
    <p:extLst>
      <p:ext uri="{BB962C8B-B14F-4D97-AF65-F5344CB8AC3E}">
        <p14:creationId xmlns:p14="http://schemas.microsoft.com/office/powerpoint/2010/main" val="4114869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012720F-47FC-434E-BFEC-9E4CF37E3504}" type="datetimeFigureOut">
              <a:rPr lang="en-GB" smtClean="0"/>
              <a:t>26/11/2018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4E7665-C8DB-4C64-8BCE-D44BD9ACE504}" type="slidenum">
              <a:rPr lang="en-GB" smtClean="0"/>
              <a:t>‹#›</a:t>
            </a:fld>
            <a:endParaRPr lang="en-GB"/>
          </a:p>
        </p:txBody>
      </p:sp>
    </p:spTree>
    <p:extLst>
      <p:ext uri="{BB962C8B-B14F-4D97-AF65-F5344CB8AC3E}">
        <p14:creationId xmlns:p14="http://schemas.microsoft.com/office/powerpoint/2010/main" val="4054839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12720F-47FC-434E-BFEC-9E4CF37E3504}" type="datetimeFigureOut">
              <a:rPr lang="en-GB" smtClean="0"/>
              <a:t>26/11/2018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A4E7665-C8DB-4C64-8BCE-D44BD9ACE504}" type="slidenum">
              <a:rPr lang="en-GB" smtClean="0"/>
              <a:t>‹#›</a:t>
            </a:fld>
            <a:endParaRPr lang="en-GB"/>
          </a:p>
        </p:txBody>
      </p:sp>
    </p:spTree>
    <p:extLst>
      <p:ext uri="{BB962C8B-B14F-4D97-AF65-F5344CB8AC3E}">
        <p14:creationId xmlns:p14="http://schemas.microsoft.com/office/powerpoint/2010/main" val="2949117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012720F-47FC-434E-BFEC-9E4CF37E3504}" type="datetimeFigureOut">
              <a:rPr lang="en-GB" smtClean="0"/>
              <a:t>26/11/2018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4E7665-C8DB-4C64-8BCE-D44BD9ACE504}" type="slidenum">
              <a:rPr lang="en-GB" smtClean="0"/>
              <a:t>‹#›</a:t>
            </a:fld>
            <a:endParaRPr lang="en-GB"/>
          </a:p>
        </p:txBody>
      </p:sp>
    </p:spTree>
    <p:extLst>
      <p:ext uri="{BB962C8B-B14F-4D97-AF65-F5344CB8AC3E}">
        <p14:creationId xmlns:p14="http://schemas.microsoft.com/office/powerpoint/2010/main" val="3669576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012720F-47FC-434E-BFEC-9E4CF37E3504}" type="datetimeFigureOut">
              <a:rPr lang="en-GB" smtClean="0"/>
              <a:t>26/11/2018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4E7665-C8DB-4C64-8BCE-D44BD9ACE504}" type="slidenum">
              <a:rPr lang="en-GB" smtClean="0"/>
              <a:t>‹#›</a:t>
            </a:fld>
            <a:endParaRPr lang="en-GB"/>
          </a:p>
        </p:txBody>
      </p:sp>
    </p:spTree>
    <p:extLst>
      <p:ext uri="{BB962C8B-B14F-4D97-AF65-F5344CB8AC3E}">
        <p14:creationId xmlns:p14="http://schemas.microsoft.com/office/powerpoint/2010/main" val="895958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012720F-47FC-434E-BFEC-9E4CF37E3504}" type="datetimeFigureOut">
              <a:rPr lang="en-GB" smtClean="0"/>
              <a:t>26/11/2018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4E7665-C8DB-4C64-8BCE-D44BD9ACE504}" type="slidenum">
              <a:rPr lang="en-GB" smtClean="0"/>
              <a:t>‹#›</a:t>
            </a:fld>
            <a:endParaRPr lang="en-GB"/>
          </a:p>
        </p:txBody>
      </p:sp>
    </p:spTree>
    <p:extLst>
      <p:ext uri="{BB962C8B-B14F-4D97-AF65-F5344CB8AC3E}">
        <p14:creationId xmlns:p14="http://schemas.microsoft.com/office/powerpoint/2010/main" val="3366630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012720F-47FC-434E-BFEC-9E4CF37E3504}" type="datetimeFigureOut">
              <a:rPr lang="en-GB" smtClean="0"/>
              <a:t>26/11/2018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4E7665-C8DB-4C64-8BCE-D44BD9ACE504}" type="slidenum">
              <a:rPr lang="en-GB" smtClean="0"/>
              <a:t>‹#›</a:t>
            </a:fld>
            <a:endParaRPr lang="en-GB"/>
          </a:p>
        </p:txBody>
      </p:sp>
    </p:spTree>
    <p:extLst>
      <p:ext uri="{BB962C8B-B14F-4D97-AF65-F5344CB8AC3E}">
        <p14:creationId xmlns:p14="http://schemas.microsoft.com/office/powerpoint/2010/main" val="3071526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12720F-47FC-434E-BFEC-9E4CF37E3504}" type="datetimeFigureOut">
              <a:rPr lang="en-GB" smtClean="0"/>
              <a:t>26/11/2018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4E7665-C8DB-4C64-8BCE-D44BD9ACE504}" type="slidenum">
              <a:rPr lang="en-GB" smtClean="0"/>
              <a:t>‹#›</a:t>
            </a:fld>
            <a:endParaRPr lang="en-GB"/>
          </a:p>
        </p:txBody>
      </p:sp>
    </p:spTree>
    <p:extLst>
      <p:ext uri="{BB962C8B-B14F-4D97-AF65-F5344CB8AC3E}">
        <p14:creationId xmlns:p14="http://schemas.microsoft.com/office/powerpoint/2010/main" val="951184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solidFill>
                  <a:srgbClr val="FF0000"/>
                </a:solidFill>
              </a:rPr>
              <a:t>Black feminism </a:t>
            </a: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1325332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black feminism?</a:t>
            </a:r>
          </a:p>
        </p:txBody>
      </p:sp>
      <p:sp>
        <p:nvSpPr>
          <p:cNvPr id="3" name="Content Placeholder 2"/>
          <p:cNvSpPr>
            <a:spLocks noGrp="1"/>
          </p:cNvSpPr>
          <p:nvPr>
            <p:ph idx="1"/>
          </p:nvPr>
        </p:nvSpPr>
        <p:spPr/>
        <p:txBody>
          <a:bodyPr/>
          <a:lstStyle/>
          <a:p>
            <a:r>
              <a:rPr lang="en-GB" dirty="0"/>
              <a:t>Black feminism is an idea that class oppression, sexism, racism and gender identity are connected. </a:t>
            </a:r>
          </a:p>
        </p:txBody>
      </p:sp>
    </p:spTree>
    <p:extLst>
      <p:ext uri="{BB962C8B-B14F-4D97-AF65-F5344CB8AC3E}">
        <p14:creationId xmlns:p14="http://schemas.microsoft.com/office/powerpoint/2010/main" val="2830395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History </a:t>
            </a:r>
          </a:p>
        </p:txBody>
      </p:sp>
      <p:sp>
        <p:nvSpPr>
          <p:cNvPr id="3" name="Content Placeholder 2"/>
          <p:cNvSpPr>
            <a:spLocks noGrp="1"/>
          </p:cNvSpPr>
          <p:nvPr>
            <p:ph idx="1"/>
          </p:nvPr>
        </p:nvSpPr>
        <p:spPr/>
        <p:txBody>
          <a:bodyPr>
            <a:normAutofit/>
          </a:bodyPr>
          <a:lstStyle/>
          <a:p>
            <a:r>
              <a:rPr lang="en-GB" sz="2400" dirty="0"/>
              <a:t>1851 – sojourner truth gave a speech at a women’s rights convection challenging both racism and sexism faced by black women.</a:t>
            </a:r>
          </a:p>
          <a:p>
            <a:r>
              <a:rPr lang="en-GB" sz="2400" dirty="0"/>
              <a:t>1892 – Anna Julia Cooper realised a book called ‘a voice from the south’ which highlighted the importance of black people speaking out about the issues they faced.</a:t>
            </a:r>
          </a:p>
          <a:p>
            <a:r>
              <a:rPr lang="en-GB" sz="2400" dirty="0"/>
              <a:t>1970’s – group formed called Combahee river collective who saw intersectionality (the way gender, race and other social categories affect an individuals life outcomes) as an essential factor that separated white from black feminism</a:t>
            </a:r>
          </a:p>
          <a:p>
            <a:r>
              <a:rPr lang="en-GB" sz="2400" dirty="0"/>
              <a:t>20</a:t>
            </a:r>
            <a:r>
              <a:rPr lang="en-GB" sz="2400" baseline="30000" dirty="0"/>
              <a:t>th</a:t>
            </a:r>
            <a:r>
              <a:rPr lang="en-GB" sz="2400" dirty="0"/>
              <a:t> century – black women remained active in social justice movements.  </a:t>
            </a:r>
          </a:p>
        </p:txBody>
      </p:sp>
    </p:spTree>
    <p:extLst>
      <p:ext uri="{BB962C8B-B14F-4D97-AF65-F5344CB8AC3E}">
        <p14:creationId xmlns:p14="http://schemas.microsoft.com/office/powerpoint/2010/main" val="1839865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Criticism </a:t>
            </a:r>
          </a:p>
        </p:txBody>
      </p:sp>
      <p:sp>
        <p:nvSpPr>
          <p:cNvPr id="3" name="Content Placeholder 2"/>
          <p:cNvSpPr>
            <a:spLocks noGrp="1"/>
          </p:cNvSpPr>
          <p:nvPr>
            <p:ph idx="1"/>
          </p:nvPr>
        </p:nvSpPr>
        <p:spPr/>
        <p:txBody>
          <a:bodyPr>
            <a:normAutofit/>
          </a:bodyPr>
          <a:lstStyle/>
          <a:p>
            <a:r>
              <a:rPr lang="en-GB" sz="2400" dirty="0"/>
              <a:t>Critics argue that a separation between the two races weaken the overall goal.</a:t>
            </a:r>
          </a:p>
          <a:p>
            <a:r>
              <a:rPr lang="en-GB" sz="2400" dirty="0"/>
              <a:t>Can be argued that sexism and racism are two separate issues.</a:t>
            </a:r>
          </a:p>
          <a:p>
            <a:r>
              <a:rPr lang="en-GB" sz="2400" dirty="0"/>
              <a:t>Can be argued that it is disrespectful to compare the problems facing slaves and those during the civil rights movement to the comparatively small issues today. </a:t>
            </a:r>
          </a:p>
          <a:p>
            <a:r>
              <a:rPr lang="en-GB" sz="2400" dirty="0"/>
              <a:t>Can be argued that just because women are involved in black lives matter doesn’t make it a feminist movement. </a:t>
            </a:r>
          </a:p>
          <a:p>
            <a:r>
              <a:rPr lang="en-GB" sz="2400" dirty="0"/>
              <a:t>Some say a movement raising an issue without offering a solution is a useless movement </a:t>
            </a:r>
          </a:p>
        </p:txBody>
      </p:sp>
    </p:spTree>
    <p:extLst>
      <p:ext uri="{BB962C8B-B14F-4D97-AF65-F5344CB8AC3E}">
        <p14:creationId xmlns:p14="http://schemas.microsoft.com/office/powerpoint/2010/main" val="1977588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Examples in media </a:t>
            </a:r>
          </a:p>
        </p:txBody>
      </p:sp>
      <p:sp>
        <p:nvSpPr>
          <p:cNvPr id="3" name="Content Placeholder 2"/>
          <p:cNvSpPr>
            <a:spLocks noGrp="1"/>
          </p:cNvSpPr>
          <p:nvPr>
            <p:ph idx="1"/>
          </p:nvPr>
        </p:nvSpPr>
        <p:spPr/>
        <p:txBody>
          <a:bodyPr>
            <a:normAutofit lnSpcReduction="10000"/>
          </a:bodyPr>
          <a:lstStyle/>
          <a:p>
            <a:r>
              <a:rPr lang="en-GB" sz="2400" dirty="0"/>
              <a:t>Beyoncé – anonymous bailing of black lives matter supporters out of jail etc.</a:t>
            </a:r>
          </a:p>
          <a:p>
            <a:r>
              <a:rPr lang="en-GB" sz="2400" dirty="0"/>
              <a:t> zendaya – addressed discrimination after critics. </a:t>
            </a:r>
          </a:p>
          <a:p>
            <a:endParaRPr lang="en-GB" sz="2400" dirty="0"/>
          </a:p>
          <a:p>
            <a:endParaRPr lang="en-GB" sz="2400" dirty="0"/>
          </a:p>
          <a:p>
            <a:endParaRPr lang="en-GB" sz="2400" dirty="0"/>
          </a:p>
          <a:p>
            <a:endParaRPr lang="en-GB" sz="2400" dirty="0"/>
          </a:p>
          <a:p>
            <a:endParaRPr lang="en-GB" sz="2400" dirty="0"/>
          </a:p>
          <a:p>
            <a:endParaRPr lang="en-GB" sz="2400" dirty="0"/>
          </a:p>
          <a:p>
            <a:r>
              <a:rPr lang="en-GB" sz="2400" dirty="0"/>
              <a:t>Due to lack of representation in mainstream media there are not many celebrities backing this movement. </a:t>
            </a:r>
          </a:p>
          <a:p>
            <a:endParaRPr lang="en-GB" sz="2400" dirty="0"/>
          </a:p>
          <a:p>
            <a:endParaRPr lang="en-GB" sz="2400" dirty="0"/>
          </a:p>
        </p:txBody>
      </p:sp>
      <p:pic>
        <p:nvPicPr>
          <p:cNvPr id="4" name="Picture 3"/>
          <p:cNvPicPr>
            <a:picLocks noChangeAspect="1"/>
          </p:cNvPicPr>
          <p:nvPr/>
        </p:nvPicPr>
        <p:blipFill>
          <a:blip r:embed="rId2"/>
          <a:stretch>
            <a:fillRect/>
          </a:stretch>
        </p:blipFill>
        <p:spPr>
          <a:xfrm>
            <a:off x="903515" y="2649583"/>
            <a:ext cx="3213461" cy="2410096"/>
          </a:xfrm>
          <a:prstGeom prst="rect">
            <a:avLst/>
          </a:prstGeom>
        </p:spPr>
      </p:pic>
      <p:pic>
        <p:nvPicPr>
          <p:cNvPr id="5" name="Picture 4"/>
          <p:cNvPicPr>
            <a:picLocks noChangeAspect="1"/>
          </p:cNvPicPr>
          <p:nvPr/>
        </p:nvPicPr>
        <p:blipFill>
          <a:blip r:embed="rId3"/>
          <a:stretch>
            <a:fillRect/>
          </a:stretch>
        </p:blipFill>
        <p:spPr>
          <a:xfrm>
            <a:off x="7544310" y="2230392"/>
            <a:ext cx="1878365" cy="2829287"/>
          </a:xfrm>
          <a:prstGeom prst="rect">
            <a:avLst/>
          </a:prstGeom>
        </p:spPr>
      </p:pic>
    </p:spTree>
    <p:extLst>
      <p:ext uri="{BB962C8B-B14F-4D97-AF65-F5344CB8AC3E}">
        <p14:creationId xmlns:p14="http://schemas.microsoft.com/office/powerpoint/2010/main" val="2711870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does this relate to black feminism?</a:t>
            </a:r>
          </a:p>
        </p:txBody>
      </p:sp>
      <p:sp>
        <p:nvSpPr>
          <p:cNvPr id="3" name="Content Placeholder 2"/>
          <p:cNvSpPr>
            <a:spLocks noGrp="1"/>
          </p:cNvSpPr>
          <p:nvPr>
            <p:ph idx="1"/>
          </p:nvPr>
        </p:nvSpPr>
        <p:spPr/>
        <p:txBody>
          <a:bodyPr/>
          <a:lstStyle/>
          <a:p>
            <a:pPr marL="0" indent="0">
              <a:buNone/>
            </a:pPr>
            <a:r>
              <a:rPr lang="en-GB" dirty="0"/>
              <a:t>Majority of dancers are black women, dressed relatively stereotypical but not being objectified, showing that female bodies can be celebrated without being sexually exploited.</a:t>
            </a:r>
          </a:p>
          <a:p>
            <a:pPr marL="0" indent="0">
              <a:buNone/>
            </a:pPr>
            <a:r>
              <a:rPr lang="en-GB" dirty="0"/>
              <a:t>The majority of men are seen to be in relation to Beyoncé, either working for her or involved with her in some way, this is almost reversing stereotypical roles we see in the media, showing that black women can be strong and powerful.</a:t>
            </a:r>
          </a:p>
          <a:p>
            <a:pPr marL="0" indent="0">
              <a:buNone/>
            </a:pPr>
            <a:r>
              <a:rPr lang="en-GB" dirty="0"/>
              <a:t>The title ‘Formation’ can create several different connotations, but along with the unified dancing of the women it goes to show how black women can united and be strong together in ‘formation’.</a:t>
            </a:r>
          </a:p>
        </p:txBody>
      </p:sp>
    </p:spTree>
    <p:extLst>
      <p:ext uri="{BB962C8B-B14F-4D97-AF65-F5344CB8AC3E}">
        <p14:creationId xmlns:p14="http://schemas.microsoft.com/office/powerpoint/2010/main" val="1730857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GB" dirty="0"/>
              <a:t>The video also celebrates the beauty of black women, with nods to Blue Ivy’s afro, praising these features rather than demeaning them. </a:t>
            </a:r>
          </a:p>
          <a:p>
            <a:pPr marL="0" indent="0">
              <a:buNone/>
            </a:pPr>
            <a:r>
              <a:rPr lang="en-GB" dirty="0"/>
              <a:t>Beyoncé is sat on top of a car that is sinking, this could represent political women who have been flooded and flushed out by society.</a:t>
            </a:r>
          </a:p>
        </p:txBody>
      </p:sp>
      <p:sp>
        <p:nvSpPr>
          <p:cNvPr id="4" name="Title 1"/>
          <p:cNvSpPr>
            <a:spLocks noGrp="1"/>
          </p:cNvSpPr>
          <p:nvPr>
            <p:ph type="title"/>
          </p:nvPr>
        </p:nvSpPr>
        <p:spPr/>
        <p:txBody>
          <a:bodyPr/>
          <a:lstStyle/>
          <a:p>
            <a:r>
              <a:rPr lang="en-GB" dirty="0"/>
              <a:t>How does this relate to black feminism?</a:t>
            </a:r>
          </a:p>
        </p:txBody>
      </p:sp>
    </p:spTree>
    <p:extLst>
      <p:ext uri="{BB962C8B-B14F-4D97-AF65-F5344CB8AC3E}">
        <p14:creationId xmlns:p14="http://schemas.microsoft.com/office/powerpoint/2010/main" val="4269513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TotalTime>
  <Words>438</Words>
  <Application>Microsoft Macintosh PowerPoint</Application>
  <PresentationFormat>Widescreen</PresentationFormat>
  <Paragraphs>31</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Black feminism </vt:lpstr>
      <vt:lpstr>What is black feminism?</vt:lpstr>
      <vt:lpstr>History </vt:lpstr>
      <vt:lpstr>Criticism </vt:lpstr>
      <vt:lpstr>Examples in media </vt:lpstr>
      <vt:lpstr>How does this relate to black feminism?</vt:lpstr>
      <vt:lpstr>How does this relate to black feminism?</vt:lpstr>
    </vt:vector>
  </TitlesOfParts>
  <Company/>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Black feminism</dc:title>
  <dc:creator>Poyner, Isaac</dc:creator>
  <cp:lastModifiedBy>Borg, Darren</cp:lastModifiedBy>
  <cp:revision>36</cp:revision>
  <dcterms:created xsi:type="dcterms:W3CDTF">2018-11-21T10:06:53Z</dcterms:created>
  <dcterms:modified xsi:type="dcterms:W3CDTF">2018-11-26T09:05:08Z</dcterms:modified>
</cp:coreProperties>
</file>