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1"/>
  </p:notesMasterIdLst>
  <p:sldIdLst>
    <p:sldId id="259" r:id="rId2"/>
    <p:sldId id="262" r:id="rId3"/>
    <p:sldId id="261" r:id="rId4"/>
    <p:sldId id="264" r:id="rId5"/>
    <p:sldId id="265" r:id="rId6"/>
    <p:sldId id="267" r:id="rId7"/>
    <p:sldId id="268" r:id="rId8"/>
    <p:sldId id="269" r:id="rId9"/>
    <p:sldId id="266"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451"/>
    <p:restoredTop sz="65539"/>
  </p:normalViewPr>
  <p:slideViewPr>
    <p:cSldViewPr snapToGrid="0" snapToObjects="1">
      <p:cViewPr varScale="1">
        <p:scale>
          <a:sx n="49" d="100"/>
          <a:sy n="49" d="100"/>
        </p:scale>
        <p:origin x="1068"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B34BBD-1AE9-914A-9EC3-C776E275F641}" type="datetimeFigureOut">
              <a:rPr lang="en-US" smtClean="0"/>
              <a:t>10/5/2018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5DC528-4309-0547-9A45-2853E3A566D6}" type="slidenum">
              <a:rPr lang="en-US" smtClean="0"/>
              <a:t>‹#›</a:t>
            </a:fld>
            <a:endParaRPr lang="en-US"/>
          </a:p>
        </p:txBody>
      </p:sp>
    </p:spTree>
    <p:extLst>
      <p:ext uri="{BB962C8B-B14F-4D97-AF65-F5344CB8AC3E}">
        <p14:creationId xmlns:p14="http://schemas.microsoft.com/office/powerpoint/2010/main" val="18114167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D5DC528-4309-0547-9A45-2853E3A566D6}" type="slidenum">
              <a:rPr lang="en-US" smtClean="0"/>
              <a:t>2</a:t>
            </a:fld>
            <a:endParaRPr lang="en-US"/>
          </a:p>
        </p:txBody>
      </p:sp>
    </p:spTree>
    <p:extLst>
      <p:ext uri="{BB962C8B-B14F-4D97-AF65-F5344CB8AC3E}">
        <p14:creationId xmlns:p14="http://schemas.microsoft.com/office/powerpoint/2010/main" val="17767860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D5DC528-4309-0547-9A45-2853E3A566D6}" type="slidenum">
              <a:rPr lang="en-US" smtClean="0"/>
              <a:t>5</a:t>
            </a:fld>
            <a:endParaRPr lang="en-US"/>
          </a:p>
        </p:txBody>
      </p:sp>
    </p:spTree>
    <p:extLst>
      <p:ext uri="{BB962C8B-B14F-4D97-AF65-F5344CB8AC3E}">
        <p14:creationId xmlns:p14="http://schemas.microsoft.com/office/powerpoint/2010/main" val="13825011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D5DC528-4309-0547-9A45-2853E3A566D6}" type="slidenum">
              <a:rPr lang="en-US" smtClean="0"/>
              <a:t>6</a:t>
            </a:fld>
            <a:endParaRPr lang="en-US"/>
          </a:p>
        </p:txBody>
      </p:sp>
    </p:spTree>
    <p:extLst>
      <p:ext uri="{BB962C8B-B14F-4D97-AF65-F5344CB8AC3E}">
        <p14:creationId xmlns:p14="http://schemas.microsoft.com/office/powerpoint/2010/main" val="38479005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D5DC528-4309-0547-9A45-2853E3A566D6}" type="slidenum">
              <a:rPr lang="en-US" smtClean="0"/>
              <a:t>9</a:t>
            </a:fld>
            <a:endParaRPr lang="en-US"/>
          </a:p>
        </p:txBody>
      </p:sp>
    </p:spTree>
    <p:extLst>
      <p:ext uri="{BB962C8B-B14F-4D97-AF65-F5344CB8AC3E}">
        <p14:creationId xmlns:p14="http://schemas.microsoft.com/office/powerpoint/2010/main" val="37432441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9" name="Rectangle 8"/>
          <p:cNvSpPr/>
          <p:nvPr/>
        </p:nvSpPr>
        <p:spPr bwMode="ltGray">
          <a:xfrm>
            <a:off x="1" y="0"/>
            <a:ext cx="12191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2" name="Title 1"/>
          <p:cNvSpPr>
            <a:spLocks noGrp="1"/>
          </p:cNvSpPr>
          <p:nvPr>
            <p:ph type="ctrTitle"/>
          </p:nvPr>
        </p:nvSpPr>
        <p:spPr>
          <a:xfrm>
            <a:off x="914400" y="3355848"/>
            <a:ext cx="107696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a:t>Click to edit Master title style</a:t>
            </a:r>
          </a:p>
        </p:txBody>
      </p:sp>
      <p:sp>
        <p:nvSpPr>
          <p:cNvPr id="3" name="Subtitle 2"/>
          <p:cNvSpPr>
            <a:spLocks noGrp="1"/>
          </p:cNvSpPr>
          <p:nvPr>
            <p:ph type="subTitle" idx="1"/>
          </p:nvPr>
        </p:nvSpPr>
        <p:spPr>
          <a:xfrm>
            <a:off x="914400" y="1828800"/>
            <a:ext cx="107696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a:t>Click to edit Master subtitle style</a:t>
            </a:r>
          </a:p>
        </p:txBody>
      </p:sp>
      <p:sp>
        <p:nvSpPr>
          <p:cNvPr id="4" name="Date Placeholder 3"/>
          <p:cNvSpPr>
            <a:spLocks noGrp="1"/>
          </p:cNvSpPr>
          <p:nvPr>
            <p:ph type="dt" sz="half" idx="10"/>
          </p:nvPr>
        </p:nvSpPr>
        <p:spPr/>
        <p:txBody>
          <a:bodyPr/>
          <a:lstStyle/>
          <a:p>
            <a:fld id="{0DCFCC14-94D5-4C06-81C6-27C09E76EAD0}" type="datetimeFigureOut">
              <a:rPr lang="en-GB" smtClean="0">
                <a:solidFill>
                  <a:prstClr val="white">
                    <a:tint val="95000"/>
                  </a:prstClr>
                </a:solidFill>
              </a:rPr>
              <a:pPr/>
              <a:t>05/10/2018</a:t>
            </a:fld>
            <a:endParaRPr lang="en-GB">
              <a:solidFill>
                <a:prstClr val="white">
                  <a:tint val="95000"/>
                </a:prstClr>
              </a:solidFill>
            </a:endParaRPr>
          </a:p>
        </p:txBody>
      </p:sp>
      <p:sp>
        <p:nvSpPr>
          <p:cNvPr id="5" name="Footer Placeholder 4"/>
          <p:cNvSpPr>
            <a:spLocks noGrp="1"/>
          </p:cNvSpPr>
          <p:nvPr>
            <p:ph type="ftr" sz="quarter" idx="11"/>
          </p:nvPr>
        </p:nvSpPr>
        <p:spPr/>
        <p:txBody>
          <a:bodyPr/>
          <a:lstStyle/>
          <a:p>
            <a:endParaRPr lang="en-GB">
              <a:solidFill>
                <a:prstClr val="white">
                  <a:tint val="95000"/>
                </a:prstClr>
              </a:solidFill>
            </a:endParaRPr>
          </a:p>
        </p:txBody>
      </p:sp>
      <p:sp>
        <p:nvSpPr>
          <p:cNvPr id="6" name="Slide Number Placeholder 5"/>
          <p:cNvSpPr>
            <a:spLocks noGrp="1"/>
          </p:cNvSpPr>
          <p:nvPr>
            <p:ph type="sldNum" sz="quarter" idx="12"/>
          </p:nvPr>
        </p:nvSpPr>
        <p:spPr/>
        <p:txBody>
          <a:bodyPr/>
          <a:lstStyle/>
          <a:p>
            <a:fld id="{BDC9FD82-6534-4E80-B65F-8ED6A266C66E}" type="slidenum">
              <a:rPr lang="en-GB" smtClean="0">
                <a:solidFill>
                  <a:prstClr val="white">
                    <a:tint val="95000"/>
                  </a:prstClr>
                </a:solidFill>
              </a:rPr>
              <a:pPr/>
              <a:t>‹#›</a:t>
            </a:fld>
            <a:endParaRPr lang="en-GB">
              <a:solidFill>
                <a:prstClr val="white">
                  <a:tint val="95000"/>
                </a:prstClr>
              </a:solidFill>
            </a:endParaRPr>
          </a:p>
        </p:txBody>
      </p:sp>
      <p:sp>
        <p:nvSpPr>
          <p:cNvPr id="10" name="Rectangle 9"/>
          <p:cNvSpPr/>
          <p:nvPr/>
        </p:nvSpPr>
        <p:spPr bwMode="invGray">
          <a:xfrm>
            <a:off x="0" y="5128334"/>
            <a:ext cx="12192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Tree>
    <p:extLst>
      <p:ext uri="{BB962C8B-B14F-4D97-AF65-F5344CB8AC3E}">
        <p14:creationId xmlns:p14="http://schemas.microsoft.com/office/powerpoint/2010/main" val="8121951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155448"/>
            <a:ext cx="10972800" cy="1252728"/>
          </a:xfrm>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0DCFCC14-94D5-4C06-81C6-27C09E76EAD0}" type="datetimeFigureOut">
              <a:rPr lang="en-GB" smtClean="0">
                <a:solidFill>
                  <a:prstClr val="white">
                    <a:tint val="95000"/>
                  </a:prstClr>
                </a:solidFill>
              </a:rPr>
              <a:pPr/>
              <a:t>05/10/2018</a:t>
            </a:fld>
            <a:endParaRPr lang="en-GB">
              <a:solidFill>
                <a:prstClr val="white">
                  <a:tint val="95000"/>
                </a:prstClr>
              </a:solidFill>
            </a:endParaRPr>
          </a:p>
        </p:txBody>
      </p:sp>
      <p:sp>
        <p:nvSpPr>
          <p:cNvPr id="5" name="Footer Placeholder 4"/>
          <p:cNvSpPr>
            <a:spLocks noGrp="1"/>
          </p:cNvSpPr>
          <p:nvPr>
            <p:ph type="ftr" sz="quarter" idx="11"/>
          </p:nvPr>
        </p:nvSpPr>
        <p:spPr/>
        <p:txBody>
          <a:bodyPr/>
          <a:lstStyle/>
          <a:p>
            <a:endParaRPr lang="en-GB">
              <a:solidFill>
                <a:prstClr val="white">
                  <a:tint val="95000"/>
                </a:prstClr>
              </a:solidFill>
            </a:endParaRPr>
          </a:p>
        </p:txBody>
      </p:sp>
      <p:sp>
        <p:nvSpPr>
          <p:cNvPr id="6" name="Slide Number Placeholder 5"/>
          <p:cNvSpPr>
            <a:spLocks noGrp="1"/>
          </p:cNvSpPr>
          <p:nvPr>
            <p:ph type="sldNum" sz="quarter" idx="12"/>
          </p:nvPr>
        </p:nvSpPr>
        <p:spPr/>
        <p:txBody>
          <a:bodyPr/>
          <a:lstStyle/>
          <a:p>
            <a:fld id="{BDC9FD82-6534-4E80-B65F-8ED6A266C66E}" type="slidenum">
              <a:rPr lang="en-GB" smtClean="0">
                <a:solidFill>
                  <a:prstClr val="white">
                    <a:tint val="95000"/>
                  </a:prstClr>
                </a:solidFill>
              </a:rPr>
              <a:pPr/>
              <a:t>‹#›</a:t>
            </a:fld>
            <a:endParaRPr lang="en-GB">
              <a:solidFill>
                <a:prstClr val="white">
                  <a:tint val="95000"/>
                </a:prstClr>
              </a:solidFill>
            </a:endParaRPr>
          </a:p>
        </p:txBody>
      </p:sp>
    </p:spTree>
    <p:extLst>
      <p:ext uri="{BB962C8B-B14F-4D97-AF65-F5344CB8AC3E}">
        <p14:creationId xmlns:p14="http://schemas.microsoft.com/office/powerpoint/2010/main" val="1009747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bwMode="ltGray">
          <a:xfrm>
            <a:off x="0" y="1"/>
            <a:ext cx="12192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12" name="Rectangle 11"/>
          <p:cNvSpPr/>
          <p:nvPr/>
        </p:nvSpPr>
        <p:spPr bwMode="invGray">
          <a:xfrm>
            <a:off x="0" y="2602520"/>
            <a:ext cx="12192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2" name="Title 1"/>
          <p:cNvSpPr>
            <a:spLocks noGrp="1"/>
          </p:cNvSpPr>
          <p:nvPr>
            <p:ph type="title"/>
          </p:nvPr>
        </p:nvSpPr>
        <p:spPr>
          <a:xfrm>
            <a:off x="999744" y="118872"/>
            <a:ext cx="10684256"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a:t>Click to edit Master title style</a:t>
            </a:r>
          </a:p>
        </p:txBody>
      </p:sp>
      <p:sp>
        <p:nvSpPr>
          <p:cNvPr id="3" name="Text Placeholder 2"/>
          <p:cNvSpPr>
            <a:spLocks noGrp="1"/>
          </p:cNvSpPr>
          <p:nvPr>
            <p:ph type="body" idx="1"/>
          </p:nvPr>
        </p:nvSpPr>
        <p:spPr>
          <a:xfrm>
            <a:off x="987552" y="1828800"/>
            <a:ext cx="10696448"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0DCFCC14-94D5-4C06-81C6-27C09E76EAD0}" type="datetimeFigureOut">
              <a:rPr lang="en-GB" smtClean="0">
                <a:solidFill>
                  <a:prstClr val="white">
                    <a:tint val="95000"/>
                  </a:prstClr>
                </a:solidFill>
              </a:rPr>
              <a:pPr/>
              <a:t>05/10/2018</a:t>
            </a:fld>
            <a:endParaRPr lang="en-GB">
              <a:solidFill>
                <a:prstClr val="white">
                  <a:tint val="95000"/>
                </a:prstClr>
              </a:solidFill>
            </a:endParaRPr>
          </a:p>
        </p:txBody>
      </p:sp>
      <p:sp>
        <p:nvSpPr>
          <p:cNvPr id="5" name="Footer Placeholder 4"/>
          <p:cNvSpPr>
            <a:spLocks noGrp="1"/>
          </p:cNvSpPr>
          <p:nvPr>
            <p:ph type="ftr" sz="quarter" idx="11"/>
          </p:nvPr>
        </p:nvSpPr>
        <p:spPr/>
        <p:txBody>
          <a:bodyPr/>
          <a:lstStyle/>
          <a:p>
            <a:endParaRPr lang="en-GB">
              <a:solidFill>
                <a:prstClr val="white">
                  <a:tint val="95000"/>
                </a:prstClr>
              </a:solidFill>
            </a:endParaRPr>
          </a:p>
        </p:txBody>
      </p:sp>
      <p:sp>
        <p:nvSpPr>
          <p:cNvPr id="6" name="Slide Number Placeholder 5"/>
          <p:cNvSpPr>
            <a:spLocks noGrp="1"/>
          </p:cNvSpPr>
          <p:nvPr>
            <p:ph type="sldNum" sz="quarter" idx="12"/>
          </p:nvPr>
        </p:nvSpPr>
        <p:spPr/>
        <p:txBody>
          <a:bodyPr/>
          <a:lstStyle/>
          <a:p>
            <a:fld id="{BDC9FD82-6534-4E80-B65F-8ED6A266C66E}" type="slidenum">
              <a:rPr lang="en-GB" smtClean="0">
                <a:solidFill>
                  <a:prstClr val="white">
                    <a:tint val="95000"/>
                  </a:prstClr>
                </a:solidFill>
              </a:rPr>
              <a:pPr/>
              <a:t>‹#›</a:t>
            </a:fld>
            <a:endParaRPr lang="en-GB">
              <a:solidFill>
                <a:prstClr val="white">
                  <a:tint val="95000"/>
                </a:prstClr>
              </a:solidFill>
            </a:endParaRPr>
          </a:p>
        </p:txBody>
      </p:sp>
    </p:spTree>
    <p:extLst>
      <p:ext uri="{BB962C8B-B14F-4D97-AF65-F5344CB8AC3E}">
        <p14:creationId xmlns:p14="http://schemas.microsoft.com/office/powerpoint/2010/main" val="9272407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609600" y="1773936"/>
            <a:ext cx="53848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6197600" y="1773936"/>
            <a:ext cx="53848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0DCFCC14-94D5-4C06-81C6-27C09E76EAD0}" type="datetimeFigureOut">
              <a:rPr lang="en-GB" smtClean="0">
                <a:solidFill>
                  <a:prstClr val="white">
                    <a:tint val="95000"/>
                  </a:prstClr>
                </a:solidFill>
              </a:rPr>
              <a:pPr/>
              <a:t>05/10/2018</a:t>
            </a:fld>
            <a:endParaRPr lang="en-GB">
              <a:solidFill>
                <a:prstClr val="white">
                  <a:tint val="95000"/>
                </a:prstClr>
              </a:solidFill>
            </a:endParaRPr>
          </a:p>
        </p:txBody>
      </p:sp>
      <p:sp>
        <p:nvSpPr>
          <p:cNvPr id="6" name="Footer Placeholder 5"/>
          <p:cNvSpPr>
            <a:spLocks noGrp="1"/>
          </p:cNvSpPr>
          <p:nvPr>
            <p:ph type="ftr" sz="quarter" idx="11"/>
          </p:nvPr>
        </p:nvSpPr>
        <p:spPr/>
        <p:txBody>
          <a:bodyPr/>
          <a:lstStyle/>
          <a:p>
            <a:endParaRPr lang="en-GB">
              <a:solidFill>
                <a:prstClr val="white">
                  <a:tint val="95000"/>
                </a:prstClr>
              </a:solidFill>
            </a:endParaRPr>
          </a:p>
        </p:txBody>
      </p:sp>
      <p:sp>
        <p:nvSpPr>
          <p:cNvPr id="7" name="Slide Number Placeholder 6"/>
          <p:cNvSpPr>
            <a:spLocks noGrp="1"/>
          </p:cNvSpPr>
          <p:nvPr>
            <p:ph type="sldNum" sz="quarter" idx="12"/>
          </p:nvPr>
        </p:nvSpPr>
        <p:spPr/>
        <p:txBody>
          <a:bodyPr/>
          <a:lstStyle/>
          <a:p>
            <a:fld id="{BDC9FD82-6534-4E80-B65F-8ED6A266C66E}" type="slidenum">
              <a:rPr lang="en-GB" smtClean="0">
                <a:solidFill>
                  <a:prstClr val="white">
                    <a:tint val="95000"/>
                  </a:prstClr>
                </a:solidFill>
              </a:rPr>
              <a:pPr/>
              <a:t>‹#›</a:t>
            </a:fld>
            <a:endParaRPr lang="en-GB">
              <a:solidFill>
                <a:prstClr val="white">
                  <a:tint val="95000"/>
                </a:prstClr>
              </a:solidFill>
            </a:endParaRPr>
          </a:p>
        </p:txBody>
      </p:sp>
    </p:spTree>
    <p:extLst>
      <p:ext uri="{BB962C8B-B14F-4D97-AF65-F5344CB8AC3E}">
        <p14:creationId xmlns:p14="http://schemas.microsoft.com/office/powerpoint/2010/main" val="21202867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a:t>Click to edit Master title style</a:t>
            </a:r>
          </a:p>
        </p:txBody>
      </p:sp>
      <p:sp>
        <p:nvSpPr>
          <p:cNvPr id="3" name="Text Placeholder 2"/>
          <p:cNvSpPr>
            <a:spLocks noGrp="1"/>
          </p:cNvSpPr>
          <p:nvPr>
            <p:ph type="body" idx="1"/>
          </p:nvPr>
        </p:nvSpPr>
        <p:spPr>
          <a:xfrm>
            <a:off x="609600" y="1698988"/>
            <a:ext cx="5386917"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4" name="Content Placeholder 3"/>
          <p:cNvSpPr>
            <a:spLocks noGrp="1"/>
          </p:cNvSpPr>
          <p:nvPr>
            <p:ph sz="half" idx="2"/>
          </p:nvPr>
        </p:nvSpPr>
        <p:spPr>
          <a:xfrm>
            <a:off x="609600" y="2449512"/>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Text Placeholder 4"/>
          <p:cNvSpPr>
            <a:spLocks noGrp="1"/>
          </p:cNvSpPr>
          <p:nvPr>
            <p:ph type="body" sz="quarter" idx="3"/>
          </p:nvPr>
        </p:nvSpPr>
        <p:spPr>
          <a:xfrm>
            <a:off x="6193368" y="1698988"/>
            <a:ext cx="5389033"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6" name="Content Placeholder 5"/>
          <p:cNvSpPr>
            <a:spLocks noGrp="1"/>
          </p:cNvSpPr>
          <p:nvPr>
            <p:ph sz="quarter" idx="4"/>
          </p:nvPr>
        </p:nvSpPr>
        <p:spPr>
          <a:xfrm>
            <a:off x="6193368" y="2449512"/>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0DCFCC14-94D5-4C06-81C6-27C09E76EAD0}" type="datetimeFigureOut">
              <a:rPr lang="en-GB" smtClean="0">
                <a:solidFill>
                  <a:prstClr val="white">
                    <a:tint val="95000"/>
                  </a:prstClr>
                </a:solidFill>
              </a:rPr>
              <a:pPr/>
              <a:t>05/10/2018</a:t>
            </a:fld>
            <a:endParaRPr lang="en-GB">
              <a:solidFill>
                <a:prstClr val="white">
                  <a:tint val="95000"/>
                </a:prstClr>
              </a:solidFill>
            </a:endParaRPr>
          </a:p>
        </p:txBody>
      </p:sp>
      <p:sp>
        <p:nvSpPr>
          <p:cNvPr id="8" name="Footer Placeholder 7"/>
          <p:cNvSpPr>
            <a:spLocks noGrp="1"/>
          </p:cNvSpPr>
          <p:nvPr>
            <p:ph type="ftr" sz="quarter" idx="11"/>
          </p:nvPr>
        </p:nvSpPr>
        <p:spPr/>
        <p:txBody>
          <a:bodyPr/>
          <a:lstStyle/>
          <a:p>
            <a:endParaRPr lang="en-GB">
              <a:solidFill>
                <a:prstClr val="white">
                  <a:tint val="95000"/>
                </a:prstClr>
              </a:solidFill>
            </a:endParaRPr>
          </a:p>
        </p:txBody>
      </p:sp>
      <p:sp>
        <p:nvSpPr>
          <p:cNvPr id="9" name="Slide Number Placeholder 8"/>
          <p:cNvSpPr>
            <a:spLocks noGrp="1"/>
          </p:cNvSpPr>
          <p:nvPr>
            <p:ph type="sldNum" sz="quarter" idx="12"/>
          </p:nvPr>
        </p:nvSpPr>
        <p:spPr/>
        <p:txBody>
          <a:bodyPr/>
          <a:lstStyle/>
          <a:p>
            <a:fld id="{BDC9FD82-6534-4E80-B65F-8ED6A266C66E}" type="slidenum">
              <a:rPr lang="en-GB" smtClean="0">
                <a:solidFill>
                  <a:prstClr val="white">
                    <a:tint val="95000"/>
                  </a:prstClr>
                </a:solidFill>
              </a:rPr>
              <a:pPr/>
              <a:t>‹#›</a:t>
            </a:fld>
            <a:endParaRPr lang="en-GB">
              <a:solidFill>
                <a:prstClr val="white">
                  <a:tint val="95000"/>
                </a:prstClr>
              </a:solidFill>
            </a:endParaRPr>
          </a:p>
        </p:txBody>
      </p:sp>
    </p:spTree>
    <p:extLst>
      <p:ext uri="{BB962C8B-B14F-4D97-AF65-F5344CB8AC3E}">
        <p14:creationId xmlns:p14="http://schemas.microsoft.com/office/powerpoint/2010/main" val="735593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0DCFCC14-94D5-4C06-81C6-27C09E76EAD0}" type="datetimeFigureOut">
              <a:rPr lang="en-GB" smtClean="0">
                <a:solidFill>
                  <a:prstClr val="white">
                    <a:tint val="95000"/>
                  </a:prstClr>
                </a:solidFill>
              </a:rPr>
              <a:pPr/>
              <a:t>05/10/2018</a:t>
            </a:fld>
            <a:endParaRPr lang="en-GB">
              <a:solidFill>
                <a:prstClr val="white">
                  <a:tint val="95000"/>
                </a:prstClr>
              </a:solidFill>
            </a:endParaRPr>
          </a:p>
        </p:txBody>
      </p:sp>
      <p:sp>
        <p:nvSpPr>
          <p:cNvPr id="4" name="Footer Placeholder 3"/>
          <p:cNvSpPr>
            <a:spLocks noGrp="1"/>
          </p:cNvSpPr>
          <p:nvPr>
            <p:ph type="ftr" sz="quarter" idx="11"/>
          </p:nvPr>
        </p:nvSpPr>
        <p:spPr/>
        <p:txBody>
          <a:bodyPr/>
          <a:lstStyle/>
          <a:p>
            <a:endParaRPr lang="en-GB">
              <a:solidFill>
                <a:prstClr val="white">
                  <a:tint val="95000"/>
                </a:prstClr>
              </a:solidFill>
            </a:endParaRPr>
          </a:p>
        </p:txBody>
      </p:sp>
      <p:sp>
        <p:nvSpPr>
          <p:cNvPr id="5" name="Slide Number Placeholder 4"/>
          <p:cNvSpPr>
            <a:spLocks noGrp="1"/>
          </p:cNvSpPr>
          <p:nvPr>
            <p:ph type="sldNum" sz="quarter" idx="12"/>
          </p:nvPr>
        </p:nvSpPr>
        <p:spPr/>
        <p:txBody>
          <a:bodyPr/>
          <a:lstStyle/>
          <a:p>
            <a:fld id="{BDC9FD82-6534-4E80-B65F-8ED6A266C66E}" type="slidenum">
              <a:rPr lang="en-GB" smtClean="0">
                <a:solidFill>
                  <a:prstClr val="white">
                    <a:tint val="95000"/>
                  </a:prstClr>
                </a:solidFill>
              </a:rPr>
              <a:pPr/>
              <a:t>‹#›</a:t>
            </a:fld>
            <a:endParaRPr lang="en-GB">
              <a:solidFill>
                <a:prstClr val="white">
                  <a:tint val="95000"/>
                </a:prstClr>
              </a:solidFill>
            </a:endParaRPr>
          </a:p>
        </p:txBody>
      </p:sp>
    </p:spTree>
    <p:extLst>
      <p:ext uri="{BB962C8B-B14F-4D97-AF65-F5344CB8AC3E}">
        <p14:creationId xmlns:p14="http://schemas.microsoft.com/office/powerpoint/2010/main" val="1214387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DCFCC14-94D5-4C06-81C6-27C09E76EAD0}" type="datetimeFigureOut">
              <a:rPr lang="en-GB" smtClean="0">
                <a:solidFill>
                  <a:prstClr val="white">
                    <a:tint val="95000"/>
                  </a:prstClr>
                </a:solidFill>
              </a:rPr>
              <a:pPr/>
              <a:t>05/10/2018</a:t>
            </a:fld>
            <a:endParaRPr lang="en-GB">
              <a:solidFill>
                <a:prstClr val="white">
                  <a:tint val="95000"/>
                </a:prstClr>
              </a:solidFill>
            </a:endParaRPr>
          </a:p>
        </p:txBody>
      </p:sp>
      <p:sp>
        <p:nvSpPr>
          <p:cNvPr id="3" name="Footer Placeholder 2"/>
          <p:cNvSpPr>
            <a:spLocks noGrp="1"/>
          </p:cNvSpPr>
          <p:nvPr>
            <p:ph type="ftr" sz="quarter" idx="11"/>
          </p:nvPr>
        </p:nvSpPr>
        <p:spPr/>
        <p:txBody>
          <a:bodyPr/>
          <a:lstStyle/>
          <a:p>
            <a:endParaRPr lang="en-GB">
              <a:solidFill>
                <a:prstClr val="white">
                  <a:tint val="95000"/>
                </a:prstClr>
              </a:solidFill>
            </a:endParaRPr>
          </a:p>
        </p:txBody>
      </p:sp>
      <p:sp>
        <p:nvSpPr>
          <p:cNvPr id="4" name="Slide Number Placeholder 3"/>
          <p:cNvSpPr>
            <a:spLocks noGrp="1"/>
          </p:cNvSpPr>
          <p:nvPr>
            <p:ph type="sldNum" sz="quarter" idx="12"/>
          </p:nvPr>
        </p:nvSpPr>
        <p:spPr/>
        <p:txBody>
          <a:bodyPr/>
          <a:lstStyle/>
          <a:p>
            <a:fld id="{BDC9FD82-6534-4E80-B65F-8ED6A266C66E}" type="slidenum">
              <a:rPr lang="en-GB" smtClean="0">
                <a:solidFill>
                  <a:prstClr val="white">
                    <a:tint val="95000"/>
                  </a:prstClr>
                </a:solidFill>
              </a:rPr>
              <a:pPr/>
              <a:t>‹#›</a:t>
            </a:fld>
            <a:endParaRPr lang="en-GB">
              <a:solidFill>
                <a:prstClr val="white">
                  <a:tint val="95000"/>
                </a:prstClr>
              </a:solidFill>
            </a:endParaRPr>
          </a:p>
        </p:txBody>
      </p:sp>
    </p:spTree>
    <p:extLst>
      <p:ext uri="{BB962C8B-B14F-4D97-AF65-F5344CB8AC3E}">
        <p14:creationId xmlns:p14="http://schemas.microsoft.com/office/powerpoint/2010/main" val="8776777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3784" y="152400"/>
            <a:ext cx="3364992" cy="978408"/>
          </a:xfrm>
        </p:spPr>
        <p:txBody>
          <a:bodyPr vert="horz" lIns="73152" rIns="45720" bIns="0" rtlCol="0" anchor="b">
            <a:normAutofit/>
            <a:sp3d prstMaterial="matte"/>
          </a:bodyPr>
          <a:lstStyle>
            <a:lvl1pPr algn="l">
              <a:defRPr sz="2000" b="0"/>
            </a:lvl1pPr>
            <a:extLst/>
          </a:lstStyle>
          <a:p>
            <a:r>
              <a:rPr kumimoji="0" lang="en-US"/>
              <a:t>Click to edit Master title style</a:t>
            </a:r>
          </a:p>
        </p:txBody>
      </p:sp>
      <p:sp>
        <p:nvSpPr>
          <p:cNvPr id="3" name="Content Placeholder 2"/>
          <p:cNvSpPr>
            <a:spLocks noGrp="1"/>
          </p:cNvSpPr>
          <p:nvPr>
            <p:ph idx="1"/>
          </p:nvPr>
        </p:nvSpPr>
        <p:spPr>
          <a:xfrm>
            <a:off x="4025837" y="1743134"/>
            <a:ext cx="7894188"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Text Placeholder 3"/>
          <p:cNvSpPr>
            <a:spLocks noGrp="1"/>
          </p:cNvSpPr>
          <p:nvPr>
            <p:ph type="body" sz="half" idx="2"/>
          </p:nvPr>
        </p:nvSpPr>
        <p:spPr>
          <a:xfrm>
            <a:off x="223784" y="1730018"/>
            <a:ext cx="329184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0DCFCC14-94D5-4C06-81C6-27C09E76EAD0}" type="datetimeFigureOut">
              <a:rPr lang="en-GB" smtClean="0">
                <a:solidFill>
                  <a:prstClr val="white">
                    <a:tint val="95000"/>
                  </a:prstClr>
                </a:solidFill>
              </a:rPr>
              <a:pPr/>
              <a:t>05/10/2018</a:t>
            </a:fld>
            <a:endParaRPr lang="en-GB">
              <a:solidFill>
                <a:prstClr val="white">
                  <a:tint val="95000"/>
                </a:prstClr>
              </a:solidFill>
            </a:endParaRPr>
          </a:p>
        </p:txBody>
      </p:sp>
      <p:sp>
        <p:nvSpPr>
          <p:cNvPr id="6" name="Footer Placeholder 5"/>
          <p:cNvSpPr>
            <a:spLocks noGrp="1"/>
          </p:cNvSpPr>
          <p:nvPr>
            <p:ph type="ftr" sz="quarter" idx="11"/>
          </p:nvPr>
        </p:nvSpPr>
        <p:spPr/>
        <p:txBody>
          <a:bodyPr/>
          <a:lstStyle/>
          <a:p>
            <a:endParaRPr lang="en-GB">
              <a:solidFill>
                <a:prstClr val="white">
                  <a:tint val="95000"/>
                </a:prstClr>
              </a:solidFill>
            </a:endParaRPr>
          </a:p>
        </p:txBody>
      </p:sp>
      <p:sp>
        <p:nvSpPr>
          <p:cNvPr id="7" name="Slide Number Placeholder 6"/>
          <p:cNvSpPr>
            <a:spLocks noGrp="1"/>
          </p:cNvSpPr>
          <p:nvPr>
            <p:ph type="sldNum" sz="quarter" idx="12"/>
          </p:nvPr>
        </p:nvSpPr>
        <p:spPr/>
        <p:txBody>
          <a:bodyPr/>
          <a:lstStyle/>
          <a:p>
            <a:fld id="{BDC9FD82-6534-4E80-B65F-8ED6A266C66E}" type="slidenum">
              <a:rPr lang="en-GB" smtClean="0">
                <a:solidFill>
                  <a:prstClr val="white">
                    <a:tint val="95000"/>
                  </a:prstClr>
                </a:solidFill>
              </a:rPr>
              <a:pPr/>
              <a:t>‹#›</a:t>
            </a:fld>
            <a:endParaRPr lang="en-GB">
              <a:solidFill>
                <a:prstClr val="white">
                  <a:tint val="95000"/>
                </a:prstClr>
              </a:solidFill>
            </a:endParaRPr>
          </a:p>
        </p:txBody>
      </p:sp>
      <p:sp>
        <p:nvSpPr>
          <p:cNvPr id="12" name="Rectangle 11"/>
          <p:cNvSpPr/>
          <p:nvPr/>
        </p:nvSpPr>
        <p:spPr bwMode="invGray">
          <a:xfrm>
            <a:off x="3807649" y="0"/>
            <a:ext cx="6096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9" name="Rectangle 8"/>
          <p:cNvSpPr/>
          <p:nvPr/>
        </p:nvSpPr>
        <p:spPr bwMode="invGray">
          <a:xfrm>
            <a:off x="3807649" y="0"/>
            <a:ext cx="6096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Tree>
    <p:extLst>
      <p:ext uri="{BB962C8B-B14F-4D97-AF65-F5344CB8AC3E}">
        <p14:creationId xmlns:p14="http://schemas.microsoft.com/office/powerpoint/2010/main" val="937150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56" y="155448"/>
            <a:ext cx="3366867" cy="978408"/>
          </a:xfrm>
        </p:spPr>
        <p:txBody>
          <a:bodyPr lIns="73152" bIns="0" anchor="b">
            <a:sp3d prstMaterial="matte"/>
          </a:bodyPr>
          <a:lstStyle>
            <a:lvl1pPr algn="l">
              <a:defRPr sz="2000" b="0"/>
            </a:lvl1pPr>
            <a:extLst/>
          </a:lstStyle>
          <a:p>
            <a:r>
              <a:rPr kumimoji="0" lang="en-US"/>
              <a:t>Click to edit Master title style</a:t>
            </a:r>
          </a:p>
        </p:txBody>
      </p:sp>
      <p:sp>
        <p:nvSpPr>
          <p:cNvPr id="3" name="Picture Placeholder 2"/>
          <p:cNvSpPr>
            <a:spLocks noGrp="1"/>
          </p:cNvSpPr>
          <p:nvPr>
            <p:ph type="pic" idx="1"/>
          </p:nvPr>
        </p:nvSpPr>
        <p:spPr>
          <a:xfrm>
            <a:off x="3871741" y="1484808"/>
            <a:ext cx="8329863"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a:t>Click icon to add picture</a:t>
            </a:r>
            <a:endParaRPr kumimoji="0" lang="en-US" dirty="0"/>
          </a:p>
        </p:txBody>
      </p:sp>
      <p:sp>
        <p:nvSpPr>
          <p:cNvPr id="4" name="Text Placeholder 3"/>
          <p:cNvSpPr>
            <a:spLocks noGrp="1"/>
          </p:cNvSpPr>
          <p:nvPr>
            <p:ph type="body" sz="half" idx="2"/>
          </p:nvPr>
        </p:nvSpPr>
        <p:spPr>
          <a:xfrm>
            <a:off x="219456" y="1728216"/>
            <a:ext cx="329184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a:xfrm>
            <a:off x="219456" y="1170432"/>
            <a:ext cx="3364992" cy="201168"/>
          </a:xfrm>
        </p:spPr>
        <p:txBody>
          <a:bodyPr/>
          <a:lstStyle/>
          <a:p>
            <a:fld id="{0DCFCC14-94D5-4C06-81C6-27C09E76EAD0}" type="datetimeFigureOut">
              <a:rPr lang="en-GB" smtClean="0">
                <a:solidFill>
                  <a:prstClr val="white">
                    <a:tint val="95000"/>
                  </a:prstClr>
                </a:solidFill>
              </a:rPr>
              <a:pPr/>
              <a:t>05/10/2018</a:t>
            </a:fld>
            <a:endParaRPr lang="en-GB">
              <a:solidFill>
                <a:prstClr val="white">
                  <a:tint val="95000"/>
                </a:prstClr>
              </a:solidFill>
            </a:endParaRPr>
          </a:p>
        </p:txBody>
      </p:sp>
      <p:sp>
        <p:nvSpPr>
          <p:cNvPr id="11" name="Rectangle 10"/>
          <p:cNvSpPr/>
          <p:nvPr/>
        </p:nvSpPr>
        <p:spPr>
          <a:xfrm>
            <a:off x="3807649" y="0"/>
            <a:ext cx="6096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9" name="Rectangle 8"/>
          <p:cNvSpPr/>
          <p:nvPr/>
        </p:nvSpPr>
        <p:spPr bwMode="invGray">
          <a:xfrm>
            <a:off x="3807649" y="0"/>
            <a:ext cx="6096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6" name="Footer Placeholder 5"/>
          <p:cNvSpPr>
            <a:spLocks noGrp="1"/>
          </p:cNvSpPr>
          <p:nvPr>
            <p:ph type="ftr" sz="quarter" idx="11"/>
          </p:nvPr>
        </p:nvSpPr>
        <p:spPr>
          <a:xfrm>
            <a:off x="4047744" y="1170432"/>
            <a:ext cx="6925056" cy="201168"/>
          </a:xfrm>
        </p:spPr>
        <p:txBody>
          <a:bodyPr/>
          <a:lstStyle>
            <a:lvl1pPr>
              <a:defRPr>
                <a:solidFill>
                  <a:schemeClr val="bg1">
                    <a:shade val="50000"/>
                  </a:schemeClr>
                </a:solidFill>
              </a:defRPr>
            </a:lvl1pPr>
          </a:lstStyle>
          <a:p>
            <a:endParaRPr lang="en-GB">
              <a:solidFill>
                <a:prstClr val="black">
                  <a:shade val="50000"/>
                </a:prstClr>
              </a:solidFill>
            </a:endParaRPr>
          </a:p>
        </p:txBody>
      </p:sp>
      <p:sp>
        <p:nvSpPr>
          <p:cNvPr id="7" name="Slide Number Placeholder 6"/>
          <p:cNvSpPr>
            <a:spLocks noGrp="1"/>
          </p:cNvSpPr>
          <p:nvPr>
            <p:ph type="sldNum" sz="quarter" idx="12"/>
          </p:nvPr>
        </p:nvSpPr>
        <p:spPr>
          <a:xfrm>
            <a:off x="11119104" y="1170432"/>
            <a:ext cx="978485" cy="201168"/>
          </a:xfrm>
        </p:spPr>
        <p:txBody>
          <a:bodyPr/>
          <a:lstStyle/>
          <a:p>
            <a:fld id="{BDC9FD82-6534-4E80-B65F-8ED6A266C66E}" type="slidenum">
              <a:rPr lang="en-GB" smtClean="0">
                <a:solidFill>
                  <a:prstClr val="white">
                    <a:tint val="95000"/>
                  </a:prstClr>
                </a:solidFill>
              </a:rPr>
              <a:pPr/>
              <a:t>‹#›</a:t>
            </a:fld>
            <a:endParaRPr lang="en-GB">
              <a:solidFill>
                <a:prstClr val="white">
                  <a:tint val="95000"/>
                </a:prstClr>
              </a:solidFill>
            </a:endParaRPr>
          </a:p>
        </p:txBody>
      </p:sp>
    </p:spTree>
    <p:extLst>
      <p:ext uri="{BB962C8B-B14F-4D97-AF65-F5344CB8AC3E}">
        <p14:creationId xmlns:p14="http://schemas.microsoft.com/office/powerpoint/2010/main" val="15751217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0DCFCC14-94D5-4C06-81C6-27C09E76EAD0}" type="datetimeFigureOut">
              <a:rPr lang="en-GB" smtClean="0">
                <a:solidFill>
                  <a:prstClr val="white">
                    <a:tint val="95000"/>
                  </a:prstClr>
                </a:solidFill>
              </a:rPr>
              <a:pPr/>
              <a:t>05/10/2018</a:t>
            </a:fld>
            <a:endParaRPr lang="en-GB">
              <a:solidFill>
                <a:prstClr val="white">
                  <a:tint val="95000"/>
                </a:prstClr>
              </a:solidFill>
            </a:endParaRPr>
          </a:p>
        </p:txBody>
      </p:sp>
      <p:sp>
        <p:nvSpPr>
          <p:cNvPr id="5" name="Footer Placeholder 4"/>
          <p:cNvSpPr>
            <a:spLocks noGrp="1"/>
          </p:cNvSpPr>
          <p:nvPr>
            <p:ph type="ftr" sz="quarter" idx="11"/>
          </p:nvPr>
        </p:nvSpPr>
        <p:spPr/>
        <p:txBody>
          <a:bodyPr/>
          <a:lstStyle/>
          <a:p>
            <a:endParaRPr lang="en-GB">
              <a:solidFill>
                <a:prstClr val="white">
                  <a:tint val="95000"/>
                </a:prstClr>
              </a:solidFill>
            </a:endParaRPr>
          </a:p>
        </p:txBody>
      </p:sp>
      <p:sp>
        <p:nvSpPr>
          <p:cNvPr id="6" name="Slide Number Placeholder 5"/>
          <p:cNvSpPr>
            <a:spLocks noGrp="1"/>
          </p:cNvSpPr>
          <p:nvPr>
            <p:ph type="sldNum" sz="quarter" idx="12"/>
          </p:nvPr>
        </p:nvSpPr>
        <p:spPr/>
        <p:txBody>
          <a:bodyPr/>
          <a:lstStyle/>
          <a:p>
            <a:fld id="{BDC9FD82-6534-4E80-B65F-8ED6A266C66E}" type="slidenum">
              <a:rPr lang="en-GB" smtClean="0">
                <a:solidFill>
                  <a:prstClr val="white">
                    <a:tint val="95000"/>
                  </a:prstClr>
                </a:solidFill>
              </a:rPr>
              <a:pPr/>
              <a:t>‹#›</a:t>
            </a:fld>
            <a:endParaRPr lang="en-GB">
              <a:solidFill>
                <a:prstClr val="white">
                  <a:tint val="95000"/>
                </a:prstClr>
              </a:solidFill>
            </a:endParaRPr>
          </a:p>
        </p:txBody>
      </p:sp>
    </p:spTree>
    <p:extLst>
      <p:ext uri="{BB962C8B-B14F-4D97-AF65-F5344CB8AC3E}">
        <p14:creationId xmlns:p14="http://schemas.microsoft.com/office/powerpoint/2010/main" val="3890531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8798560" y="0"/>
            <a:ext cx="6096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8" name="Rectangle 7"/>
          <p:cNvSpPr/>
          <p:nvPr/>
        </p:nvSpPr>
        <p:spPr bwMode="ltGray">
          <a:xfrm>
            <a:off x="8863584" y="0"/>
            <a:ext cx="33528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2" name="Vertical Title 1"/>
          <p:cNvSpPr>
            <a:spLocks noGrp="1"/>
          </p:cNvSpPr>
          <p:nvPr>
            <p:ph type="title" orient="vert"/>
          </p:nvPr>
        </p:nvSpPr>
        <p:spPr>
          <a:xfrm>
            <a:off x="9042400" y="274641"/>
            <a:ext cx="25400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304801"/>
            <a:ext cx="80264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0DCFCC14-94D5-4C06-81C6-27C09E76EAD0}" type="datetimeFigureOut">
              <a:rPr lang="en-GB" smtClean="0">
                <a:solidFill>
                  <a:prstClr val="white">
                    <a:tint val="95000"/>
                  </a:prstClr>
                </a:solidFill>
              </a:rPr>
              <a:pPr/>
              <a:t>05/10/2018</a:t>
            </a:fld>
            <a:endParaRPr lang="en-GB">
              <a:solidFill>
                <a:prstClr val="white">
                  <a:tint val="95000"/>
                </a:prstClr>
              </a:solidFill>
            </a:endParaRPr>
          </a:p>
        </p:txBody>
      </p:sp>
      <p:sp>
        <p:nvSpPr>
          <p:cNvPr id="5" name="Footer Placeholder 4"/>
          <p:cNvSpPr>
            <a:spLocks noGrp="1"/>
          </p:cNvSpPr>
          <p:nvPr>
            <p:ph type="ftr" sz="quarter" idx="11"/>
          </p:nvPr>
        </p:nvSpPr>
        <p:spPr>
          <a:xfrm>
            <a:off x="3520796" y="6377460"/>
            <a:ext cx="5115205" cy="365125"/>
          </a:xfrm>
        </p:spPr>
        <p:txBody>
          <a:bodyPr/>
          <a:lstStyle/>
          <a:p>
            <a:endParaRPr lang="en-GB">
              <a:solidFill>
                <a:prstClr val="white">
                  <a:tint val="95000"/>
                </a:prstClr>
              </a:solidFill>
            </a:endParaRPr>
          </a:p>
        </p:txBody>
      </p:sp>
      <p:sp>
        <p:nvSpPr>
          <p:cNvPr id="6" name="Slide Number Placeholder 5"/>
          <p:cNvSpPr>
            <a:spLocks noGrp="1"/>
          </p:cNvSpPr>
          <p:nvPr>
            <p:ph type="sldNum" sz="quarter" idx="12"/>
          </p:nvPr>
        </p:nvSpPr>
        <p:spPr/>
        <p:txBody>
          <a:bodyPr/>
          <a:lstStyle/>
          <a:p>
            <a:fld id="{BDC9FD82-6534-4E80-B65F-8ED6A266C66E}" type="slidenum">
              <a:rPr lang="en-GB" smtClean="0">
                <a:solidFill>
                  <a:prstClr val="white">
                    <a:tint val="95000"/>
                  </a:prstClr>
                </a:solidFill>
              </a:rPr>
              <a:pPr/>
              <a:t>‹#›</a:t>
            </a:fld>
            <a:endParaRPr lang="en-GB">
              <a:solidFill>
                <a:prstClr val="white">
                  <a:tint val="95000"/>
                </a:prstClr>
              </a:solidFill>
            </a:endParaRPr>
          </a:p>
        </p:txBody>
      </p:sp>
    </p:spTree>
    <p:extLst>
      <p:ext uri="{BB962C8B-B14F-4D97-AF65-F5344CB8AC3E}">
        <p14:creationId xmlns:p14="http://schemas.microsoft.com/office/powerpoint/2010/main" val="6879452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12192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7" name="Rectangle 6"/>
          <p:cNvSpPr/>
          <p:nvPr/>
        </p:nvSpPr>
        <p:spPr bwMode="ltGray">
          <a:xfrm>
            <a:off x="1" y="1"/>
            <a:ext cx="12191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2" name="Title Placeholder 1"/>
          <p:cNvSpPr>
            <a:spLocks noGrp="1"/>
          </p:cNvSpPr>
          <p:nvPr>
            <p:ph type="title"/>
          </p:nvPr>
        </p:nvSpPr>
        <p:spPr>
          <a:xfrm>
            <a:off x="609600" y="152400"/>
            <a:ext cx="109728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p>
            <a:r>
              <a:rPr kumimoji="0" lang="en-US"/>
              <a:t>Click to edit Master title style</a:t>
            </a:r>
          </a:p>
        </p:txBody>
      </p:sp>
      <p:sp>
        <p:nvSpPr>
          <p:cNvPr id="3" name="Text Placeholder 2"/>
          <p:cNvSpPr>
            <a:spLocks noGrp="1"/>
          </p:cNvSpPr>
          <p:nvPr>
            <p:ph type="body" idx="1"/>
          </p:nvPr>
        </p:nvSpPr>
        <p:spPr>
          <a:xfrm>
            <a:off x="609600" y="1775192"/>
            <a:ext cx="10972800" cy="4625609"/>
          </a:xfrm>
          <a:prstGeom prst="rect">
            <a:avLst/>
          </a:prstGeom>
        </p:spPr>
        <p:txBody>
          <a:bodyPr vert="horz" lIns="54864" tIns="91440" rtlCol="0">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4" name="Date Placeholder 3"/>
          <p:cNvSpPr>
            <a:spLocks noGrp="1"/>
          </p:cNvSpPr>
          <p:nvPr>
            <p:ph type="dt" sz="half" idx="2"/>
          </p:nvPr>
        </p:nvSpPr>
        <p:spPr>
          <a:xfrm>
            <a:off x="609600" y="6476999"/>
            <a:ext cx="28448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0DCFCC14-94D5-4C06-81C6-27C09E76EAD0}" type="datetimeFigureOut">
              <a:rPr lang="en-GB" smtClean="0">
                <a:solidFill>
                  <a:prstClr val="white">
                    <a:tint val="95000"/>
                  </a:prstClr>
                </a:solidFill>
              </a:rPr>
              <a:pPr/>
              <a:t>05/10/2018</a:t>
            </a:fld>
            <a:endParaRPr lang="en-GB">
              <a:solidFill>
                <a:prstClr val="white">
                  <a:tint val="95000"/>
                </a:prstClr>
              </a:solidFill>
            </a:endParaRPr>
          </a:p>
        </p:txBody>
      </p:sp>
      <p:sp>
        <p:nvSpPr>
          <p:cNvPr id="5" name="Footer Placeholder 4"/>
          <p:cNvSpPr>
            <a:spLocks noGrp="1"/>
          </p:cNvSpPr>
          <p:nvPr>
            <p:ph type="ftr" sz="quarter" idx="3"/>
          </p:nvPr>
        </p:nvSpPr>
        <p:spPr>
          <a:xfrm>
            <a:off x="3520796" y="6476999"/>
            <a:ext cx="7343625"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GB">
              <a:solidFill>
                <a:prstClr val="white">
                  <a:tint val="95000"/>
                </a:prstClr>
              </a:solidFill>
            </a:endParaRPr>
          </a:p>
        </p:txBody>
      </p:sp>
      <p:sp>
        <p:nvSpPr>
          <p:cNvPr id="6" name="Slide Number Placeholder 5"/>
          <p:cNvSpPr>
            <a:spLocks noGrp="1"/>
          </p:cNvSpPr>
          <p:nvPr>
            <p:ph type="sldNum" sz="quarter" idx="4"/>
          </p:nvPr>
        </p:nvSpPr>
        <p:spPr>
          <a:xfrm>
            <a:off x="10939195" y="6476999"/>
            <a:ext cx="978485"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BDC9FD82-6534-4E80-B65F-8ED6A266C66E}" type="slidenum">
              <a:rPr lang="en-GB" smtClean="0">
                <a:solidFill>
                  <a:prstClr val="white">
                    <a:tint val="95000"/>
                  </a:prstClr>
                </a:solidFill>
              </a:rPr>
              <a:pPr/>
              <a:t>‹#›</a:t>
            </a:fld>
            <a:endParaRPr lang="en-GB">
              <a:solidFill>
                <a:prstClr val="white">
                  <a:tint val="95000"/>
                </a:prstClr>
              </a:solidFill>
            </a:endParaRPr>
          </a:p>
        </p:txBody>
      </p:sp>
    </p:spTree>
    <p:extLst>
      <p:ext uri="{BB962C8B-B14F-4D97-AF65-F5344CB8AC3E}">
        <p14:creationId xmlns:p14="http://schemas.microsoft.com/office/powerpoint/2010/main" val="1971927064"/>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Crime</a:t>
            </a:r>
          </a:p>
        </p:txBody>
      </p:sp>
      <p:pic>
        <p:nvPicPr>
          <p:cNvPr id="3" name="Picture 2">
            <a:extLst>
              <a:ext uri="{FF2B5EF4-FFF2-40B4-BE49-F238E27FC236}">
                <a16:creationId xmlns:a16="http://schemas.microsoft.com/office/drawing/2014/main" xmlns="" id="{2FE30EA5-D6D8-1E4E-A525-542C9ADCFEF1}"/>
              </a:ext>
            </a:extLst>
          </p:cNvPr>
          <p:cNvPicPr>
            <a:picLocks noChangeAspect="1"/>
          </p:cNvPicPr>
          <p:nvPr/>
        </p:nvPicPr>
        <p:blipFill>
          <a:blip r:embed="rId2"/>
          <a:stretch>
            <a:fillRect/>
          </a:stretch>
        </p:blipFill>
        <p:spPr>
          <a:xfrm>
            <a:off x="2131785" y="2046515"/>
            <a:ext cx="7436757" cy="4177242"/>
          </a:xfrm>
          <a:prstGeom prst="rect">
            <a:avLst/>
          </a:prstGeom>
        </p:spPr>
      </p:pic>
    </p:spTree>
    <p:extLst>
      <p:ext uri="{BB962C8B-B14F-4D97-AF65-F5344CB8AC3E}">
        <p14:creationId xmlns:p14="http://schemas.microsoft.com/office/powerpoint/2010/main" val="486074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History of the Crime films</a:t>
            </a:r>
          </a:p>
        </p:txBody>
      </p:sp>
      <p:sp>
        <p:nvSpPr>
          <p:cNvPr id="3" name="Content Placeholder 2"/>
          <p:cNvSpPr>
            <a:spLocks noGrp="1"/>
          </p:cNvSpPr>
          <p:nvPr>
            <p:ph idx="1"/>
          </p:nvPr>
        </p:nvSpPr>
        <p:spPr/>
        <p:txBody>
          <a:bodyPr>
            <a:normAutofit fontScale="92500" lnSpcReduction="20000"/>
          </a:bodyPr>
          <a:lstStyle/>
          <a:p>
            <a:r>
              <a:rPr lang="en-US" sz="2800" dirty="0" smtClean="0"/>
              <a:t>The history of crime is complicated due to its continuous change and development over the years.</a:t>
            </a:r>
          </a:p>
          <a:p>
            <a:r>
              <a:rPr lang="en-US" sz="2800" dirty="0" smtClean="0"/>
              <a:t>Crime films came from radical ambivalence towards the romance of crime, this particular romance have detectives like Sherlock Holmes in the early 1900’s (although it is unclear of the exact date) </a:t>
            </a:r>
          </a:p>
          <a:p>
            <a:r>
              <a:rPr lang="en-US" sz="2800" dirty="0" smtClean="0"/>
              <a:t>Post-war crime films began to appear to due to the collective anxiety around the nuclear bomb (Kiss me deadly, 1955) as well as psychological thrillers by Alfred Hitchcock</a:t>
            </a:r>
          </a:p>
          <a:p>
            <a:r>
              <a:rPr lang="en-US" sz="2800" dirty="0" smtClean="0"/>
              <a:t>In the 60’s spiraled the introduction of spy films, particularly James Bond who is still to this day one of the most popular and iconic movie franchises </a:t>
            </a:r>
          </a:p>
          <a:p>
            <a:r>
              <a:rPr lang="en-US" sz="2800" dirty="0" smtClean="0"/>
              <a:t>In the 70’s-90’s, they were often to bleak the view of American politics (JFK, 1991) and in the late 1900s became a heightened public fear of crime and a fascination for the public justice system, especially towards lawyers. </a:t>
            </a:r>
          </a:p>
          <a:p>
            <a:endParaRPr lang="en-US" sz="2800" dirty="0" smtClean="0"/>
          </a:p>
          <a:p>
            <a:pPr marL="118872" indent="0">
              <a:buNone/>
            </a:pPr>
            <a:endParaRPr lang="en-US" sz="2800" dirty="0" smtClean="0"/>
          </a:p>
        </p:txBody>
      </p:sp>
    </p:spTree>
    <p:extLst>
      <p:ext uri="{BB962C8B-B14F-4D97-AF65-F5344CB8AC3E}">
        <p14:creationId xmlns:p14="http://schemas.microsoft.com/office/powerpoint/2010/main" val="3051460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Sub-Genres of the Crime film</a:t>
            </a:r>
          </a:p>
        </p:txBody>
      </p:sp>
      <p:sp>
        <p:nvSpPr>
          <p:cNvPr id="3" name="Content Placeholder 2"/>
          <p:cNvSpPr>
            <a:spLocks noGrp="1"/>
          </p:cNvSpPr>
          <p:nvPr>
            <p:ph idx="1"/>
          </p:nvPr>
        </p:nvSpPr>
        <p:spPr/>
        <p:txBody>
          <a:bodyPr/>
          <a:lstStyle/>
          <a:p>
            <a:r>
              <a:rPr lang="en-US" dirty="0" smtClean="0"/>
              <a:t>Film Noir-Often crime/mystery genres where private detectives solve a crime </a:t>
            </a:r>
          </a:p>
          <a:p>
            <a:r>
              <a:rPr lang="en-US" dirty="0" smtClean="0"/>
              <a:t>Gangster Crime</a:t>
            </a:r>
          </a:p>
          <a:p>
            <a:r>
              <a:rPr lang="en-US" dirty="0" smtClean="0"/>
              <a:t>Heist Films</a:t>
            </a:r>
          </a:p>
          <a:p>
            <a:endParaRPr lang="en-US" dirty="0" smtClean="0"/>
          </a:p>
          <a:p>
            <a:pPr marL="118872" indent="0">
              <a:buNone/>
            </a:pPr>
            <a:r>
              <a:rPr lang="en-US" dirty="0" smtClean="0"/>
              <a:t>Genre Hybrids also include: </a:t>
            </a:r>
          </a:p>
          <a:p>
            <a:pPr marL="118872" indent="0">
              <a:buNone/>
            </a:pPr>
            <a:r>
              <a:rPr lang="en-US" dirty="0" smtClean="0"/>
              <a:t>Drama/Crime</a:t>
            </a:r>
            <a:endParaRPr lang="en-US" dirty="0" smtClean="0"/>
          </a:p>
          <a:p>
            <a:pPr marL="118872" indent="0">
              <a:buNone/>
            </a:pPr>
            <a:r>
              <a:rPr lang="en-US" dirty="0" smtClean="0"/>
              <a:t>Crime/Comedy</a:t>
            </a:r>
            <a:endParaRPr lang="en-US" dirty="0" smtClean="0"/>
          </a:p>
          <a:p>
            <a:pPr marL="118872" indent="0">
              <a:buNone/>
            </a:pPr>
            <a:endParaRPr lang="en-US" dirty="0" smtClean="0"/>
          </a:p>
        </p:txBody>
      </p:sp>
      <p:pic>
        <p:nvPicPr>
          <p:cNvPr id="4" name="Picture 3"/>
          <p:cNvPicPr>
            <a:picLocks noChangeAspect="1"/>
          </p:cNvPicPr>
          <p:nvPr/>
        </p:nvPicPr>
        <p:blipFill>
          <a:blip r:embed="rId2"/>
          <a:stretch>
            <a:fillRect/>
          </a:stretch>
        </p:blipFill>
        <p:spPr>
          <a:xfrm>
            <a:off x="5499977" y="2879387"/>
            <a:ext cx="7584861" cy="2565062"/>
          </a:xfrm>
          <a:prstGeom prst="rect">
            <a:avLst/>
          </a:prstGeom>
        </p:spPr>
      </p:pic>
    </p:spTree>
    <p:extLst>
      <p:ext uri="{BB962C8B-B14F-4D97-AF65-F5344CB8AC3E}">
        <p14:creationId xmlns:p14="http://schemas.microsoft.com/office/powerpoint/2010/main" val="20286127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Iconography of the Crime film</a:t>
            </a:r>
          </a:p>
        </p:txBody>
      </p:sp>
      <p:sp>
        <p:nvSpPr>
          <p:cNvPr id="3" name="Content Placeholder 2"/>
          <p:cNvSpPr>
            <a:spLocks noGrp="1"/>
          </p:cNvSpPr>
          <p:nvPr>
            <p:ph idx="1"/>
          </p:nvPr>
        </p:nvSpPr>
        <p:spPr/>
        <p:txBody>
          <a:bodyPr/>
          <a:lstStyle/>
          <a:p>
            <a:r>
              <a:rPr lang="en-US" dirty="0" smtClean="0"/>
              <a:t>Types of characters- (Gangsters, mob bosses, drug dealers) and the police, MI6, CIA </a:t>
            </a:r>
            <a:r>
              <a:rPr lang="en-US" dirty="0" err="1" smtClean="0"/>
              <a:t>etc</a:t>
            </a:r>
            <a:endParaRPr lang="en-US" dirty="0" smtClean="0"/>
          </a:p>
          <a:p>
            <a:r>
              <a:rPr lang="en-US" dirty="0" smtClean="0"/>
              <a:t>Typical setting- Office, Mansion, Streets, Crowded cities</a:t>
            </a:r>
          </a:p>
          <a:p>
            <a:r>
              <a:rPr lang="en-US" dirty="0" smtClean="0"/>
              <a:t>Typical narratives-Mysteries, life of crime, taking the viewpoint of the criminal</a:t>
            </a:r>
          </a:p>
          <a:p>
            <a:r>
              <a:rPr lang="en-US" dirty="0" smtClean="0"/>
              <a:t>Props- Guns, cars, money</a:t>
            </a:r>
          </a:p>
          <a:p>
            <a:pPr marL="118872" indent="0">
              <a:buNone/>
            </a:pPr>
            <a:r>
              <a:rPr lang="en-US" dirty="0"/>
              <a:t> </a:t>
            </a:r>
            <a:endParaRPr lang="en-US" dirty="0" smtClean="0"/>
          </a:p>
          <a:p>
            <a:pPr marL="118872" indent="0">
              <a:buNone/>
            </a:pPr>
            <a:r>
              <a:rPr lang="en-US" dirty="0" smtClean="0"/>
              <a:t>What you typically see in these films ar</a:t>
            </a:r>
            <a:r>
              <a:rPr lang="en-US" dirty="0" smtClean="0"/>
              <a:t>e police chases and death/murder</a:t>
            </a:r>
            <a:endParaRPr lang="en-US" dirty="0" smtClean="0"/>
          </a:p>
        </p:txBody>
      </p:sp>
      <p:pic>
        <p:nvPicPr>
          <p:cNvPr id="4" name="Picture 3"/>
          <p:cNvPicPr>
            <a:picLocks noChangeAspect="1"/>
          </p:cNvPicPr>
          <p:nvPr/>
        </p:nvPicPr>
        <p:blipFill>
          <a:blip r:embed="rId2"/>
          <a:stretch>
            <a:fillRect/>
          </a:stretch>
        </p:blipFill>
        <p:spPr>
          <a:xfrm>
            <a:off x="8281076" y="116481"/>
            <a:ext cx="3761768" cy="1475203"/>
          </a:xfrm>
          <a:prstGeom prst="rect">
            <a:avLst/>
          </a:prstGeom>
        </p:spPr>
      </p:pic>
    </p:spTree>
    <p:extLst>
      <p:ext uri="{BB962C8B-B14F-4D97-AF65-F5344CB8AC3E}">
        <p14:creationId xmlns:p14="http://schemas.microsoft.com/office/powerpoint/2010/main" val="20440984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Actors/Directors associated with Crime films</a:t>
            </a:r>
          </a:p>
        </p:txBody>
      </p:sp>
      <p:pic>
        <p:nvPicPr>
          <p:cNvPr id="1026" name="Picture 2" descr="Image result for denzel washington"/>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09600" y="1758372"/>
            <a:ext cx="1818391" cy="242452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50196" y="4416357"/>
            <a:ext cx="2568102" cy="369332"/>
          </a:xfrm>
          <a:prstGeom prst="rect">
            <a:avLst/>
          </a:prstGeom>
          <a:noFill/>
        </p:spPr>
        <p:txBody>
          <a:bodyPr wrap="square" rtlCol="0">
            <a:spAutoFit/>
          </a:bodyPr>
          <a:lstStyle/>
          <a:p>
            <a:r>
              <a:rPr lang="en-GB" dirty="0" smtClean="0"/>
              <a:t>Denzel Washington</a:t>
            </a:r>
            <a:endParaRPr lang="en-GB" dirty="0"/>
          </a:p>
        </p:txBody>
      </p:sp>
      <p:sp>
        <p:nvSpPr>
          <p:cNvPr id="6" name="TextBox 5"/>
          <p:cNvSpPr txBox="1"/>
          <p:nvPr/>
        </p:nvSpPr>
        <p:spPr>
          <a:xfrm>
            <a:off x="9805140" y="4869229"/>
            <a:ext cx="2602895" cy="369332"/>
          </a:xfrm>
          <a:prstGeom prst="rect">
            <a:avLst/>
          </a:prstGeom>
          <a:noFill/>
        </p:spPr>
        <p:txBody>
          <a:bodyPr wrap="square" rtlCol="0">
            <a:spAutoFit/>
          </a:bodyPr>
          <a:lstStyle/>
          <a:p>
            <a:r>
              <a:rPr lang="en-GB" dirty="0"/>
              <a:t>I</a:t>
            </a:r>
            <a:r>
              <a:rPr lang="en-GB" dirty="0" smtClean="0"/>
              <a:t>dris Elba</a:t>
            </a:r>
            <a:endParaRPr lang="en-GB" dirty="0"/>
          </a:p>
        </p:txBody>
      </p:sp>
      <p:pic>
        <p:nvPicPr>
          <p:cNvPr id="7" name="Picture 6"/>
          <p:cNvPicPr>
            <a:picLocks noChangeAspect="1"/>
          </p:cNvPicPr>
          <p:nvPr/>
        </p:nvPicPr>
        <p:blipFill>
          <a:blip r:embed="rId4"/>
          <a:stretch>
            <a:fillRect/>
          </a:stretch>
        </p:blipFill>
        <p:spPr>
          <a:xfrm>
            <a:off x="6481458" y="1714770"/>
            <a:ext cx="1592499" cy="2123332"/>
          </a:xfrm>
          <a:prstGeom prst="rect">
            <a:avLst/>
          </a:prstGeom>
        </p:spPr>
      </p:pic>
      <p:sp>
        <p:nvSpPr>
          <p:cNvPr id="8" name="TextBox 7"/>
          <p:cNvSpPr txBox="1"/>
          <p:nvPr/>
        </p:nvSpPr>
        <p:spPr>
          <a:xfrm>
            <a:off x="6481458" y="4046706"/>
            <a:ext cx="2081720" cy="369332"/>
          </a:xfrm>
          <a:prstGeom prst="rect">
            <a:avLst/>
          </a:prstGeom>
          <a:noFill/>
        </p:spPr>
        <p:txBody>
          <a:bodyPr wrap="square" rtlCol="0">
            <a:spAutoFit/>
          </a:bodyPr>
          <a:lstStyle/>
          <a:p>
            <a:r>
              <a:rPr lang="en-GB" dirty="0" smtClean="0"/>
              <a:t>Stephen </a:t>
            </a:r>
            <a:r>
              <a:rPr lang="en-GB" dirty="0" err="1" smtClean="0"/>
              <a:t>McHattie</a:t>
            </a:r>
            <a:endParaRPr lang="en-GB" dirty="0"/>
          </a:p>
        </p:txBody>
      </p:sp>
      <p:pic>
        <p:nvPicPr>
          <p:cNvPr id="9" name="Picture 8"/>
          <p:cNvPicPr>
            <a:picLocks noChangeAspect="1"/>
          </p:cNvPicPr>
          <p:nvPr/>
        </p:nvPicPr>
        <p:blipFill>
          <a:blip r:embed="rId5"/>
          <a:stretch>
            <a:fillRect/>
          </a:stretch>
        </p:blipFill>
        <p:spPr>
          <a:xfrm>
            <a:off x="6216069" y="4493859"/>
            <a:ext cx="2612498" cy="1904595"/>
          </a:xfrm>
          <a:prstGeom prst="rect">
            <a:avLst/>
          </a:prstGeom>
        </p:spPr>
      </p:pic>
      <p:sp>
        <p:nvSpPr>
          <p:cNvPr id="10" name="TextBox 9"/>
          <p:cNvSpPr txBox="1"/>
          <p:nvPr/>
        </p:nvSpPr>
        <p:spPr>
          <a:xfrm>
            <a:off x="6974826" y="6428154"/>
            <a:ext cx="2612498" cy="369332"/>
          </a:xfrm>
          <a:prstGeom prst="rect">
            <a:avLst/>
          </a:prstGeom>
          <a:noFill/>
        </p:spPr>
        <p:txBody>
          <a:bodyPr wrap="square" rtlCol="0">
            <a:spAutoFit/>
          </a:bodyPr>
          <a:lstStyle/>
          <a:p>
            <a:r>
              <a:rPr lang="en-GB" dirty="0" smtClean="0"/>
              <a:t>Jack Conley</a:t>
            </a:r>
            <a:endParaRPr lang="en-GB" dirty="0"/>
          </a:p>
        </p:txBody>
      </p:sp>
      <p:pic>
        <p:nvPicPr>
          <p:cNvPr id="11" name="Picture 10"/>
          <p:cNvPicPr>
            <a:picLocks noChangeAspect="1"/>
          </p:cNvPicPr>
          <p:nvPr/>
        </p:nvPicPr>
        <p:blipFill>
          <a:blip r:embed="rId6"/>
          <a:stretch>
            <a:fillRect/>
          </a:stretch>
        </p:blipFill>
        <p:spPr>
          <a:xfrm>
            <a:off x="3049444" y="2260805"/>
            <a:ext cx="2155552" cy="2155552"/>
          </a:xfrm>
          <a:prstGeom prst="rect">
            <a:avLst/>
          </a:prstGeom>
        </p:spPr>
      </p:pic>
      <p:sp>
        <p:nvSpPr>
          <p:cNvPr id="12" name="TextBox 11"/>
          <p:cNvSpPr txBox="1"/>
          <p:nvPr/>
        </p:nvSpPr>
        <p:spPr>
          <a:xfrm>
            <a:off x="3049444" y="4601023"/>
            <a:ext cx="2190052" cy="369332"/>
          </a:xfrm>
          <a:prstGeom prst="rect">
            <a:avLst/>
          </a:prstGeom>
          <a:noFill/>
        </p:spPr>
        <p:txBody>
          <a:bodyPr wrap="square" rtlCol="0">
            <a:spAutoFit/>
          </a:bodyPr>
          <a:lstStyle/>
          <a:p>
            <a:r>
              <a:rPr lang="en-GB" dirty="0" smtClean="0"/>
              <a:t>Vincent </a:t>
            </a:r>
            <a:r>
              <a:rPr lang="en-GB" dirty="0" err="1" smtClean="0"/>
              <a:t>D’Onofrio</a:t>
            </a:r>
            <a:endParaRPr lang="en-GB" dirty="0"/>
          </a:p>
        </p:txBody>
      </p:sp>
      <p:pic>
        <p:nvPicPr>
          <p:cNvPr id="13" name="Picture 12"/>
          <p:cNvPicPr>
            <a:picLocks noChangeAspect="1"/>
          </p:cNvPicPr>
          <p:nvPr/>
        </p:nvPicPr>
        <p:blipFill>
          <a:blip r:embed="rId7"/>
          <a:stretch>
            <a:fillRect/>
          </a:stretch>
        </p:blipFill>
        <p:spPr>
          <a:xfrm>
            <a:off x="9386728" y="1721323"/>
            <a:ext cx="2038350" cy="3019425"/>
          </a:xfrm>
          <a:prstGeom prst="rect">
            <a:avLst/>
          </a:prstGeom>
        </p:spPr>
      </p:pic>
    </p:spTree>
    <p:extLst>
      <p:ext uri="{BB962C8B-B14F-4D97-AF65-F5344CB8AC3E}">
        <p14:creationId xmlns:p14="http://schemas.microsoft.com/office/powerpoint/2010/main" val="4893479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C22C8E4-FF78-A04D-B716-208E2B6CD155}"/>
              </a:ext>
            </a:extLst>
          </p:cNvPr>
          <p:cNvSpPr>
            <a:spLocks noGrp="1"/>
          </p:cNvSpPr>
          <p:nvPr>
            <p:ph type="title"/>
          </p:nvPr>
        </p:nvSpPr>
        <p:spPr/>
        <p:txBody>
          <a:bodyPr/>
          <a:lstStyle/>
          <a:p>
            <a:r>
              <a:rPr lang="en-US" dirty="0"/>
              <a:t>Box Office – Top 10 films of the Genre</a:t>
            </a:r>
          </a:p>
        </p:txBody>
      </p:sp>
      <p:sp>
        <p:nvSpPr>
          <p:cNvPr id="3" name="Content Placeholder 2">
            <a:extLst>
              <a:ext uri="{FF2B5EF4-FFF2-40B4-BE49-F238E27FC236}">
                <a16:creationId xmlns:a16="http://schemas.microsoft.com/office/drawing/2014/main" xmlns="" id="{FE2FAFF6-EF2F-324C-A2A3-C3913A811AA3}"/>
              </a:ext>
            </a:extLst>
          </p:cNvPr>
          <p:cNvSpPr>
            <a:spLocks noGrp="1"/>
          </p:cNvSpPr>
          <p:nvPr>
            <p:ph idx="1"/>
          </p:nvPr>
        </p:nvSpPr>
        <p:spPr/>
        <p:txBody>
          <a:bodyPr>
            <a:normAutofit fontScale="92500" lnSpcReduction="10000"/>
          </a:bodyPr>
          <a:lstStyle/>
          <a:p>
            <a:r>
              <a:rPr lang="en-US" dirty="0"/>
              <a:t>F&amp;F7(2015)- 1.516 billion </a:t>
            </a:r>
            <a:r>
              <a:rPr lang="en-US" dirty="0" smtClean="0"/>
              <a:t>USD</a:t>
            </a:r>
          </a:p>
          <a:p>
            <a:r>
              <a:rPr lang="en-US" dirty="0" smtClean="0"/>
              <a:t>The </a:t>
            </a:r>
            <a:r>
              <a:rPr lang="en-US" dirty="0"/>
              <a:t>fate of the furious(2017)- 1.239 billion </a:t>
            </a:r>
            <a:r>
              <a:rPr lang="en-US" dirty="0" smtClean="0"/>
              <a:t>USD</a:t>
            </a:r>
          </a:p>
          <a:p>
            <a:r>
              <a:rPr lang="en-US" dirty="0" err="1" smtClean="0"/>
              <a:t>Zootopia</a:t>
            </a:r>
            <a:r>
              <a:rPr lang="en-US" dirty="0" smtClean="0"/>
              <a:t>(2016</a:t>
            </a:r>
            <a:r>
              <a:rPr lang="en-US" dirty="0"/>
              <a:t>)- 1.024 billion </a:t>
            </a:r>
            <a:r>
              <a:rPr lang="en-US" dirty="0" smtClean="0"/>
              <a:t>USD</a:t>
            </a:r>
            <a:endParaRPr lang="en-US" dirty="0"/>
          </a:p>
          <a:p>
            <a:r>
              <a:rPr lang="en-US" dirty="0" smtClean="0"/>
              <a:t>The Dark Knight(2008)-1.005 billion USD</a:t>
            </a:r>
          </a:p>
          <a:p>
            <a:r>
              <a:rPr lang="en-US" dirty="0" smtClean="0"/>
              <a:t>Fast &amp; Furious 6(2013)- 788.7 million USD</a:t>
            </a:r>
          </a:p>
          <a:p>
            <a:r>
              <a:rPr lang="en-US" dirty="0"/>
              <a:t>Fast Five(2011)- 626.1 million </a:t>
            </a:r>
            <a:r>
              <a:rPr lang="en-US" dirty="0" smtClean="0"/>
              <a:t>USD</a:t>
            </a:r>
          </a:p>
          <a:p>
            <a:r>
              <a:rPr lang="en-US" dirty="0"/>
              <a:t>Sherlock Holmes(2009)- 524 million </a:t>
            </a:r>
            <a:r>
              <a:rPr lang="en-US" dirty="0" smtClean="0"/>
              <a:t>USD</a:t>
            </a:r>
          </a:p>
          <a:p>
            <a:r>
              <a:rPr lang="en-US" dirty="0"/>
              <a:t>Rush Hour 2(2001)- 347.3 million </a:t>
            </a:r>
            <a:r>
              <a:rPr lang="en-US" dirty="0" smtClean="0"/>
              <a:t>USD</a:t>
            </a:r>
          </a:p>
          <a:p>
            <a:r>
              <a:rPr lang="en-US" dirty="0" smtClean="0"/>
              <a:t>Beverly Hills cop(1984)- 316.4 million USD</a:t>
            </a:r>
          </a:p>
          <a:p>
            <a:r>
              <a:rPr lang="en-US" dirty="0" smtClean="0"/>
              <a:t>Austin Powers in </a:t>
            </a:r>
            <a:r>
              <a:rPr lang="en-US" dirty="0" err="1" smtClean="0"/>
              <a:t>Goldmember</a:t>
            </a:r>
            <a:r>
              <a:rPr lang="en-US" dirty="0" smtClean="0"/>
              <a:t>(2002)- 296.7 million USD</a:t>
            </a:r>
          </a:p>
        </p:txBody>
      </p:sp>
      <p:pic>
        <p:nvPicPr>
          <p:cNvPr id="4" name="Picture 3"/>
          <p:cNvPicPr>
            <a:picLocks noChangeAspect="1"/>
          </p:cNvPicPr>
          <p:nvPr/>
        </p:nvPicPr>
        <p:blipFill>
          <a:blip r:embed="rId3"/>
          <a:stretch>
            <a:fillRect/>
          </a:stretch>
        </p:blipFill>
        <p:spPr>
          <a:xfrm>
            <a:off x="8026130" y="2850642"/>
            <a:ext cx="3861070" cy="2169921"/>
          </a:xfrm>
          <a:prstGeom prst="rect">
            <a:avLst/>
          </a:prstGeom>
        </p:spPr>
      </p:pic>
    </p:spTree>
    <p:extLst>
      <p:ext uri="{BB962C8B-B14F-4D97-AF65-F5344CB8AC3E}">
        <p14:creationId xmlns:p14="http://schemas.microsoft.com/office/powerpoint/2010/main" val="12133390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7C1323D-B96E-F94D-A0EC-C944036B46A4}"/>
              </a:ext>
            </a:extLst>
          </p:cNvPr>
          <p:cNvSpPr>
            <a:spLocks noGrp="1"/>
          </p:cNvSpPr>
          <p:nvPr>
            <p:ph type="title"/>
          </p:nvPr>
        </p:nvSpPr>
        <p:spPr/>
        <p:txBody>
          <a:bodyPr/>
          <a:lstStyle/>
          <a:p>
            <a:r>
              <a:rPr lang="en-US" dirty="0"/>
              <a:t>Budgets – </a:t>
            </a:r>
            <a:r>
              <a:rPr lang="en-US" dirty="0" smtClean="0"/>
              <a:t>Top films </a:t>
            </a:r>
            <a:r>
              <a:rPr lang="en-US" dirty="0"/>
              <a:t>of the Genre</a:t>
            </a:r>
          </a:p>
        </p:txBody>
      </p:sp>
      <p:sp>
        <p:nvSpPr>
          <p:cNvPr id="3" name="Content Placeholder 2">
            <a:extLst>
              <a:ext uri="{FF2B5EF4-FFF2-40B4-BE49-F238E27FC236}">
                <a16:creationId xmlns:a16="http://schemas.microsoft.com/office/drawing/2014/main" xmlns="" id="{B4D57160-7288-984E-A69A-BB954E3ACF4E}"/>
              </a:ext>
            </a:extLst>
          </p:cNvPr>
          <p:cNvSpPr>
            <a:spLocks noGrp="1"/>
          </p:cNvSpPr>
          <p:nvPr>
            <p:ph idx="1"/>
          </p:nvPr>
        </p:nvSpPr>
        <p:spPr/>
        <p:txBody>
          <a:bodyPr/>
          <a:lstStyle/>
          <a:p>
            <a:pPr marL="118872" indent="0">
              <a:buNone/>
            </a:pPr>
            <a:r>
              <a:rPr lang="en-US" dirty="0" err="1" smtClean="0"/>
              <a:t>Spectre</a:t>
            </a:r>
            <a:r>
              <a:rPr lang="en-US" dirty="0" smtClean="0"/>
              <a:t> (2015) is the highest known crime film budget- $</a:t>
            </a:r>
            <a:r>
              <a:rPr lang="en-US" dirty="0"/>
              <a:t>3</a:t>
            </a:r>
            <a:r>
              <a:rPr lang="en-US" dirty="0" smtClean="0"/>
              <a:t>00 million and making $880.7 million in box-office</a:t>
            </a:r>
          </a:p>
          <a:p>
            <a:pPr marL="118872" indent="0">
              <a:buNone/>
            </a:pPr>
            <a:endParaRPr lang="en-US" dirty="0"/>
          </a:p>
        </p:txBody>
      </p:sp>
      <p:pic>
        <p:nvPicPr>
          <p:cNvPr id="4" name="Picture 3"/>
          <p:cNvPicPr>
            <a:picLocks noChangeAspect="1"/>
          </p:cNvPicPr>
          <p:nvPr/>
        </p:nvPicPr>
        <p:blipFill>
          <a:blip r:embed="rId2"/>
          <a:stretch>
            <a:fillRect/>
          </a:stretch>
        </p:blipFill>
        <p:spPr>
          <a:xfrm>
            <a:off x="1160834" y="3294172"/>
            <a:ext cx="4656306" cy="3106629"/>
          </a:xfrm>
          <a:prstGeom prst="rect">
            <a:avLst/>
          </a:prstGeom>
        </p:spPr>
      </p:pic>
      <p:pic>
        <p:nvPicPr>
          <p:cNvPr id="5" name="Picture 4"/>
          <p:cNvPicPr>
            <a:picLocks noChangeAspect="1"/>
          </p:cNvPicPr>
          <p:nvPr/>
        </p:nvPicPr>
        <p:blipFill>
          <a:blip r:embed="rId3"/>
          <a:stretch>
            <a:fillRect/>
          </a:stretch>
        </p:blipFill>
        <p:spPr>
          <a:xfrm>
            <a:off x="7418963" y="2887946"/>
            <a:ext cx="4332050" cy="3249037"/>
          </a:xfrm>
          <a:prstGeom prst="rect">
            <a:avLst/>
          </a:prstGeom>
        </p:spPr>
      </p:pic>
    </p:spTree>
    <p:extLst>
      <p:ext uri="{BB962C8B-B14F-4D97-AF65-F5344CB8AC3E}">
        <p14:creationId xmlns:p14="http://schemas.microsoft.com/office/powerpoint/2010/main" val="38847312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97C34C7-3A83-E74B-ADA1-2F911D648EF8}"/>
              </a:ext>
            </a:extLst>
          </p:cNvPr>
          <p:cNvSpPr>
            <a:spLocks noGrp="1"/>
          </p:cNvSpPr>
          <p:nvPr>
            <p:ph type="title"/>
          </p:nvPr>
        </p:nvSpPr>
        <p:spPr/>
        <p:txBody>
          <a:bodyPr/>
          <a:lstStyle/>
          <a:p>
            <a:r>
              <a:rPr lang="en-US" dirty="0"/>
              <a:t>Critically acclaimed examples</a:t>
            </a:r>
          </a:p>
        </p:txBody>
      </p:sp>
      <p:sp>
        <p:nvSpPr>
          <p:cNvPr id="3" name="Content Placeholder 2">
            <a:extLst>
              <a:ext uri="{FF2B5EF4-FFF2-40B4-BE49-F238E27FC236}">
                <a16:creationId xmlns:a16="http://schemas.microsoft.com/office/drawing/2014/main" xmlns="" id="{2F7E8FB4-9840-AE49-8AA2-E0D4B22F16BA}"/>
              </a:ext>
            </a:extLst>
          </p:cNvPr>
          <p:cNvSpPr>
            <a:spLocks noGrp="1"/>
          </p:cNvSpPr>
          <p:nvPr>
            <p:ph idx="1"/>
          </p:nvPr>
        </p:nvSpPr>
        <p:spPr/>
        <p:txBody>
          <a:bodyPr>
            <a:normAutofit/>
          </a:bodyPr>
          <a:lstStyle/>
          <a:p>
            <a:r>
              <a:rPr lang="en-US" dirty="0" smtClean="0"/>
              <a:t>The Shawshank Redemption(1994) 9.3/10</a:t>
            </a:r>
          </a:p>
          <a:p>
            <a:r>
              <a:rPr lang="en-US" dirty="0" smtClean="0"/>
              <a:t>The Godfather(1972) 9.2/10</a:t>
            </a:r>
          </a:p>
          <a:p>
            <a:r>
              <a:rPr lang="en-US" dirty="0" smtClean="0"/>
              <a:t>The Dark Knight(2008) 9.0/10</a:t>
            </a:r>
          </a:p>
          <a:p>
            <a:r>
              <a:rPr lang="en-US" dirty="0" smtClean="0"/>
              <a:t>John Wick(2014) 7.3/10</a:t>
            </a:r>
          </a:p>
          <a:p>
            <a:r>
              <a:rPr lang="en-US" dirty="0" err="1" smtClean="0"/>
              <a:t>Goodfellas</a:t>
            </a:r>
            <a:r>
              <a:rPr lang="en-US" dirty="0" smtClean="0"/>
              <a:t>(1990) 8.7/10</a:t>
            </a:r>
          </a:p>
          <a:p>
            <a:r>
              <a:rPr lang="en-US" dirty="0" smtClean="0"/>
              <a:t>City of god(2002) 8.6/10</a:t>
            </a:r>
          </a:p>
          <a:p>
            <a:r>
              <a:rPr lang="en-US" dirty="0" smtClean="0"/>
              <a:t>Se7en(1995) 8.6/10</a:t>
            </a:r>
          </a:p>
          <a:p>
            <a:r>
              <a:rPr lang="en-US" dirty="0" smtClean="0"/>
              <a:t>The Usual Suspects(1995) 8.6/10</a:t>
            </a:r>
          </a:p>
          <a:p>
            <a:r>
              <a:rPr lang="en-US" dirty="0" smtClean="0"/>
              <a:t>Snatch(2000) 8.3/10</a:t>
            </a:r>
            <a:endParaRPr lang="en-US" dirty="0"/>
          </a:p>
        </p:txBody>
      </p:sp>
      <p:pic>
        <p:nvPicPr>
          <p:cNvPr id="4" name="Picture 3"/>
          <p:cNvPicPr>
            <a:picLocks noChangeAspect="1"/>
          </p:cNvPicPr>
          <p:nvPr/>
        </p:nvPicPr>
        <p:blipFill>
          <a:blip r:embed="rId2"/>
          <a:stretch>
            <a:fillRect/>
          </a:stretch>
        </p:blipFill>
        <p:spPr>
          <a:xfrm>
            <a:off x="7218449" y="2634800"/>
            <a:ext cx="4363951" cy="2906392"/>
          </a:xfrm>
          <a:prstGeom prst="rect">
            <a:avLst/>
          </a:prstGeom>
        </p:spPr>
      </p:pic>
    </p:spTree>
    <p:extLst>
      <p:ext uri="{BB962C8B-B14F-4D97-AF65-F5344CB8AC3E}">
        <p14:creationId xmlns:p14="http://schemas.microsoft.com/office/powerpoint/2010/main" val="41727306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4FD6E3F-7D51-984C-B1E2-8C641C458880}"/>
              </a:ext>
            </a:extLst>
          </p:cNvPr>
          <p:cNvSpPr>
            <a:spLocks noGrp="1"/>
          </p:cNvSpPr>
          <p:nvPr>
            <p:ph type="title"/>
          </p:nvPr>
        </p:nvSpPr>
        <p:spPr/>
        <p:txBody>
          <a:bodyPr/>
          <a:lstStyle/>
          <a:p>
            <a:r>
              <a:rPr lang="en-US" dirty="0"/>
              <a:t>Stretch and Challenge: Ideologies/Contexts</a:t>
            </a:r>
          </a:p>
        </p:txBody>
      </p:sp>
      <p:sp>
        <p:nvSpPr>
          <p:cNvPr id="3" name="Content Placeholder 2">
            <a:extLst>
              <a:ext uri="{FF2B5EF4-FFF2-40B4-BE49-F238E27FC236}">
                <a16:creationId xmlns:a16="http://schemas.microsoft.com/office/drawing/2014/main" xmlns="" id="{68F920B5-B5BB-3D42-99F3-B7F4CBD3F512}"/>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09185413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181</TotalTime>
  <Words>422</Words>
  <Application>Microsoft Office PowerPoint</Application>
  <PresentationFormat>Widescreen</PresentationFormat>
  <Paragraphs>56</Paragraphs>
  <Slides>9</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vt:i4>
      </vt:variant>
    </vt:vector>
  </HeadingPairs>
  <TitlesOfParts>
    <vt:vector size="16" baseType="lpstr">
      <vt:lpstr>Arial</vt:lpstr>
      <vt:lpstr>Calibri</vt:lpstr>
      <vt:lpstr>Corbel</vt:lpstr>
      <vt:lpstr>Wingdings</vt:lpstr>
      <vt:lpstr>Wingdings 2</vt:lpstr>
      <vt:lpstr>Wingdings 3</vt:lpstr>
      <vt:lpstr>Module</vt:lpstr>
      <vt:lpstr>Crime</vt:lpstr>
      <vt:lpstr>History of the Crime films</vt:lpstr>
      <vt:lpstr>Sub-Genres of the Crime film</vt:lpstr>
      <vt:lpstr>Iconography of the Crime film</vt:lpstr>
      <vt:lpstr>Actors/Directors associated with Crime films</vt:lpstr>
      <vt:lpstr>Box Office – Top 10 films of the Genre</vt:lpstr>
      <vt:lpstr>Budgets – Top films of the Genre</vt:lpstr>
      <vt:lpstr>Critically acclaimed examples</vt:lpstr>
      <vt:lpstr>Stretch and Challenge: Ideologies/Contexts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Western</dc:title>
  <dc:creator>Borg, Darren</dc:creator>
  <cp:lastModifiedBy>Eloise Heasman</cp:lastModifiedBy>
  <cp:revision>62</cp:revision>
  <dcterms:created xsi:type="dcterms:W3CDTF">2016-09-26T21:28:29Z</dcterms:created>
  <dcterms:modified xsi:type="dcterms:W3CDTF">2018-10-05T18:30:25Z</dcterms:modified>
</cp:coreProperties>
</file>